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73" r:id="rId11"/>
    <p:sldId id="274" r:id="rId12"/>
    <p:sldId id="275" r:id="rId13"/>
    <p:sldId id="276" r:id="rId14"/>
    <p:sldId id="271" r:id="rId15"/>
    <p:sldId id="272" r:id="rId16"/>
    <p:sldId id="27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>
        <p:scale>
          <a:sx n="96" d="100"/>
          <a:sy n="96" d="100"/>
        </p:scale>
        <p:origin x="-86" y="23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2E6BAF-E244-42DE-A5B7-54CDF57776D6}" type="doc">
      <dgm:prSet loTypeId="urn:microsoft.com/office/officeart/2005/8/layout/chevron1" loCatId="process" qsTypeId="urn:microsoft.com/office/officeart/2005/8/quickstyle/simple5" qsCatId="simple" csTypeId="urn:microsoft.com/office/officeart/2005/8/colors/colorful2" csCatId="colorful" phldr="1"/>
      <dgm:spPr/>
    </dgm:pt>
    <dgm:pt modelId="{DEF8AC5E-7488-400A-AAE6-3C7DBA07217D}">
      <dgm:prSet phldrT="[Текст]"/>
      <dgm:spPr/>
      <dgm:t>
        <a:bodyPr/>
        <a:lstStyle/>
        <a:p>
          <a:r>
            <a:rPr lang="ru-RU"/>
            <a:t> </a:t>
          </a:r>
          <a:r>
            <a:rPr lang="ru-RU" b="1" dirty="0"/>
            <a:t>Воспитатель стимулирует познавательную активность детей</a:t>
          </a:r>
          <a:endParaRPr lang="ru-RU" sz="3000" b="1" dirty="0">
            <a:latin typeface="Trebuchet MS"/>
          </a:endParaRPr>
        </a:p>
      </dgm:t>
    </dgm:pt>
    <dgm:pt modelId="{E142C39B-C515-4D7C-8BFC-08703175101B}" type="parTrans" cxnId="{22F3B1A7-ED89-4C05-99B9-0AD836E35D93}">
      <dgm:prSet/>
      <dgm:spPr/>
    </dgm:pt>
    <dgm:pt modelId="{41DBE5E7-6106-4D49-A090-387D5F83842F}" type="sibTrans" cxnId="{22F3B1A7-ED89-4C05-99B9-0AD836E35D93}">
      <dgm:prSet/>
      <dgm:spPr/>
    </dgm:pt>
    <dgm:pt modelId="{99A6EE81-185C-4F9A-AF29-499CBF174C07}">
      <dgm:prSet phldrT="[Текст]"/>
      <dgm:spPr/>
      <dgm:t>
        <a:bodyPr/>
        <a:lstStyle/>
        <a:p>
          <a:r>
            <a:rPr lang="ru-RU" dirty="0"/>
            <a:t> </a:t>
          </a:r>
          <a:r>
            <a:rPr lang="ru-RU" b="1" dirty="0"/>
            <a:t>с помощью смоделированной ситуации</a:t>
          </a:r>
        </a:p>
      </dgm:t>
    </dgm:pt>
    <dgm:pt modelId="{A9BA8B7F-6CF6-4371-B110-27B922BAD3B4}" type="parTrans" cxnId="{7EAAAF0C-62F6-4340-BEC1-74EBF4C9592A}">
      <dgm:prSet/>
      <dgm:spPr/>
    </dgm:pt>
    <dgm:pt modelId="{5D93C42C-87A3-4218-8F82-162CD4B49035}" type="sibTrans" cxnId="{7EAAAF0C-62F6-4340-BEC1-74EBF4C9592A}">
      <dgm:prSet/>
      <dgm:spPr/>
    </dgm:pt>
    <dgm:pt modelId="{4531AA26-131E-4A3F-9A67-520A82C8A403}">
      <dgm:prSet phldrT="[Текст]"/>
      <dgm:spPr/>
      <dgm:t>
        <a:bodyPr/>
        <a:lstStyle/>
        <a:p>
          <a:r>
            <a:rPr lang="ru-RU"/>
            <a:t> </a:t>
          </a:r>
          <a:r>
            <a:rPr lang="ru-RU" b="1" dirty="0"/>
            <a:t>через практическую деятельность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и диалог</a:t>
          </a:r>
        </a:p>
      </dgm:t>
    </dgm:pt>
    <dgm:pt modelId="{8DC390A6-6DD0-45D7-9EB6-6FA45F3B3047}" type="parTrans" cxnId="{18B995B4-AD2C-4881-8B54-3F0A4F75B835}">
      <dgm:prSet/>
      <dgm:spPr/>
    </dgm:pt>
    <dgm:pt modelId="{4BA87B30-AC38-447E-A2A9-B397417A5FB7}" type="sibTrans" cxnId="{18B995B4-AD2C-4881-8B54-3F0A4F75B835}">
      <dgm:prSet/>
      <dgm:spPr/>
    </dgm:pt>
    <dgm:pt modelId="{813760A8-E497-42C1-BCB5-50940D314971}" type="pres">
      <dgm:prSet presAssocID="{8A2E6BAF-E244-42DE-A5B7-54CDF57776D6}" presName="Name0" presStyleCnt="0">
        <dgm:presLayoutVars>
          <dgm:dir/>
          <dgm:animLvl val="lvl"/>
          <dgm:resizeHandles val="exact"/>
        </dgm:presLayoutVars>
      </dgm:prSet>
      <dgm:spPr/>
    </dgm:pt>
    <dgm:pt modelId="{315B5A29-4AAD-4FD0-A464-C4A22E154DF4}" type="pres">
      <dgm:prSet presAssocID="{DEF8AC5E-7488-400A-AAE6-3C7DBA07217D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E8F3-672C-4692-BA4E-F497C535EC8A}" type="pres">
      <dgm:prSet presAssocID="{41DBE5E7-6106-4D49-A090-387D5F83842F}" presName="parTxOnlySpace" presStyleCnt="0"/>
      <dgm:spPr/>
    </dgm:pt>
    <dgm:pt modelId="{735AEECE-D205-43E3-882E-BAFC69134722}" type="pres">
      <dgm:prSet presAssocID="{4531AA26-131E-4A3F-9A67-520A82C8A40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9A40C6-F174-43AF-87B5-1B2EA261C519}" type="pres">
      <dgm:prSet presAssocID="{4BA87B30-AC38-447E-A2A9-B397417A5FB7}" presName="parTxOnlySpace" presStyleCnt="0"/>
      <dgm:spPr/>
    </dgm:pt>
    <dgm:pt modelId="{182CD3A5-78CE-4878-A537-01CABD5B489B}" type="pres">
      <dgm:prSet presAssocID="{99A6EE81-185C-4F9A-AF29-499CBF174C07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47FB0C-B7AE-4AB2-B5DC-C166B78E1B2C}" type="presOf" srcId="{DEF8AC5E-7488-400A-AAE6-3C7DBA07217D}" destId="{315B5A29-4AAD-4FD0-A464-C4A22E154DF4}" srcOrd="0" destOrd="0" presId="urn:microsoft.com/office/officeart/2005/8/layout/chevron1"/>
    <dgm:cxn modelId="{22F3B1A7-ED89-4C05-99B9-0AD836E35D93}" srcId="{8A2E6BAF-E244-42DE-A5B7-54CDF57776D6}" destId="{DEF8AC5E-7488-400A-AAE6-3C7DBA07217D}" srcOrd="0" destOrd="0" parTransId="{E142C39B-C515-4D7C-8BFC-08703175101B}" sibTransId="{41DBE5E7-6106-4D49-A090-387D5F83842F}"/>
    <dgm:cxn modelId="{62748894-C47F-445A-AD67-6AC894131975}" type="presOf" srcId="{99A6EE81-185C-4F9A-AF29-499CBF174C07}" destId="{182CD3A5-78CE-4878-A537-01CABD5B489B}" srcOrd="0" destOrd="0" presId="urn:microsoft.com/office/officeart/2005/8/layout/chevron1"/>
    <dgm:cxn modelId="{1764E4F7-0708-4C41-B345-63C5F3361AA9}" type="presOf" srcId="{8A2E6BAF-E244-42DE-A5B7-54CDF57776D6}" destId="{813760A8-E497-42C1-BCB5-50940D314971}" srcOrd="0" destOrd="0" presId="urn:microsoft.com/office/officeart/2005/8/layout/chevron1"/>
    <dgm:cxn modelId="{18B995B4-AD2C-4881-8B54-3F0A4F75B835}" srcId="{8A2E6BAF-E244-42DE-A5B7-54CDF57776D6}" destId="{4531AA26-131E-4A3F-9A67-520A82C8A403}" srcOrd="1" destOrd="0" parTransId="{8DC390A6-6DD0-45D7-9EB6-6FA45F3B3047}" sibTransId="{4BA87B30-AC38-447E-A2A9-B397417A5FB7}"/>
    <dgm:cxn modelId="{7EAAAF0C-62F6-4340-BEC1-74EBF4C9592A}" srcId="{8A2E6BAF-E244-42DE-A5B7-54CDF57776D6}" destId="{99A6EE81-185C-4F9A-AF29-499CBF174C07}" srcOrd="2" destOrd="0" parTransId="{A9BA8B7F-6CF6-4371-B110-27B922BAD3B4}" sibTransId="{5D93C42C-87A3-4218-8F82-162CD4B49035}"/>
    <dgm:cxn modelId="{DD52CD04-6DC0-4920-9B6F-42BB74E31793}" type="presOf" srcId="{4531AA26-131E-4A3F-9A67-520A82C8A403}" destId="{735AEECE-D205-43E3-882E-BAFC69134722}" srcOrd="0" destOrd="0" presId="urn:microsoft.com/office/officeart/2005/8/layout/chevron1"/>
    <dgm:cxn modelId="{44B9B09C-235D-499D-9DF4-8E1EAE7551D3}" type="presParOf" srcId="{813760A8-E497-42C1-BCB5-50940D314971}" destId="{315B5A29-4AAD-4FD0-A464-C4A22E154DF4}" srcOrd="0" destOrd="0" presId="urn:microsoft.com/office/officeart/2005/8/layout/chevron1"/>
    <dgm:cxn modelId="{41371CF0-0D2F-40B1-82AB-C3BBC212CA9D}" type="presParOf" srcId="{813760A8-E497-42C1-BCB5-50940D314971}" destId="{3EF3E8F3-672C-4692-BA4E-F497C535EC8A}" srcOrd="1" destOrd="0" presId="urn:microsoft.com/office/officeart/2005/8/layout/chevron1"/>
    <dgm:cxn modelId="{CD761EC1-B526-4239-A6B6-D24B21FD802E}" type="presParOf" srcId="{813760A8-E497-42C1-BCB5-50940D314971}" destId="{735AEECE-D205-43E3-882E-BAFC69134722}" srcOrd="2" destOrd="0" presId="urn:microsoft.com/office/officeart/2005/8/layout/chevron1"/>
    <dgm:cxn modelId="{B5B9E47F-FAC5-4FD1-8E34-89D00C6638CB}" type="presParOf" srcId="{813760A8-E497-42C1-BCB5-50940D314971}" destId="{5E9A40C6-F174-43AF-87B5-1B2EA261C519}" srcOrd="3" destOrd="0" presId="urn:microsoft.com/office/officeart/2005/8/layout/chevron1"/>
    <dgm:cxn modelId="{164D8012-4E7A-43E0-A104-909D9F301843}" type="presParOf" srcId="{813760A8-E497-42C1-BCB5-50940D314971}" destId="{182CD3A5-78CE-4878-A537-01CABD5B489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F38828-6232-4A69-9C07-AEC961AFB57E}" type="doc">
      <dgm:prSet loTypeId="urn:microsoft.com/office/officeart/2005/8/layout/chevron2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119EF70-9F45-476D-BD35-3E547323A6EE}">
      <dgm:prSet phldrT="[Текст]"/>
      <dgm:spPr/>
      <dgm:t>
        <a:bodyPr/>
        <a:lstStyle/>
        <a:p>
          <a:r>
            <a:rPr lang="ru-RU" dirty="0"/>
            <a:t>1</a:t>
          </a:r>
        </a:p>
      </dgm:t>
    </dgm:pt>
    <dgm:pt modelId="{783C07B9-A6EC-49B3-9292-22068E3D9CE4}" type="parTrans" cxnId="{B95BBBDF-7D74-4A2A-8BEB-3B5D206EBFAB}">
      <dgm:prSet/>
      <dgm:spPr/>
      <dgm:t>
        <a:bodyPr/>
        <a:lstStyle/>
        <a:p>
          <a:endParaRPr lang="ru-RU"/>
        </a:p>
      </dgm:t>
    </dgm:pt>
    <dgm:pt modelId="{31AFE0DE-DCCF-4C21-947A-52906A50747C}" type="sibTrans" cxnId="{B95BBBDF-7D74-4A2A-8BEB-3B5D206EBFAB}">
      <dgm:prSet/>
      <dgm:spPr/>
      <dgm:t>
        <a:bodyPr/>
        <a:lstStyle/>
        <a:p>
          <a:endParaRPr lang="ru-RU"/>
        </a:p>
      </dgm:t>
    </dgm:pt>
    <dgm:pt modelId="{28B95852-992C-4ADA-BBF2-732404279D49}">
      <dgm:prSet phldrT="[Текст]"/>
      <dgm:spPr/>
      <dgm:t>
        <a:bodyPr/>
        <a:lstStyle/>
        <a:p>
          <a:r>
            <a:rPr lang="ru-RU" sz="3400" dirty="0"/>
            <a:t>2</a:t>
          </a:r>
        </a:p>
      </dgm:t>
    </dgm:pt>
    <dgm:pt modelId="{9739A113-51EC-4835-B555-4252A2CB0EBB}" type="parTrans" cxnId="{61ABF7A6-B7C7-4299-9610-E6A40F6DB053}">
      <dgm:prSet/>
      <dgm:spPr/>
      <dgm:t>
        <a:bodyPr/>
        <a:lstStyle/>
        <a:p>
          <a:endParaRPr lang="ru-RU"/>
        </a:p>
      </dgm:t>
    </dgm:pt>
    <dgm:pt modelId="{14AE97E3-4753-4862-A9CF-EAF232981465}" type="sibTrans" cxnId="{61ABF7A6-B7C7-4299-9610-E6A40F6DB053}">
      <dgm:prSet/>
      <dgm:spPr/>
      <dgm:t>
        <a:bodyPr/>
        <a:lstStyle/>
        <a:p>
          <a:endParaRPr lang="ru-RU"/>
        </a:p>
      </dgm:t>
    </dgm:pt>
    <dgm:pt modelId="{407C0D8E-FE15-42CF-B624-545F80CD4438}">
      <dgm:prSet phldrT="[Текст]"/>
      <dgm:spPr/>
      <dgm:t>
        <a:bodyPr/>
        <a:lstStyle/>
        <a:p>
          <a:r>
            <a:rPr lang="ru-RU" b="1" dirty="0"/>
            <a:t>Кейс-­инцидент</a:t>
          </a:r>
        </a:p>
      </dgm:t>
    </dgm:pt>
    <dgm:pt modelId="{B75E4988-DBC2-4B61-A4AA-B44CD35C0C30}" type="parTrans" cxnId="{A2ADB4C2-F9BF-4812-8B3F-77A94899CFBE}">
      <dgm:prSet/>
      <dgm:spPr/>
      <dgm:t>
        <a:bodyPr/>
        <a:lstStyle/>
        <a:p>
          <a:endParaRPr lang="ru-RU"/>
        </a:p>
      </dgm:t>
    </dgm:pt>
    <dgm:pt modelId="{A82C9A94-9976-4C6E-87BA-C965EC33E5A6}" type="sibTrans" cxnId="{A2ADB4C2-F9BF-4812-8B3F-77A94899CFBE}">
      <dgm:prSet/>
      <dgm:spPr/>
      <dgm:t>
        <a:bodyPr/>
        <a:lstStyle/>
        <a:p>
          <a:endParaRPr lang="ru-RU"/>
        </a:p>
      </dgm:t>
    </dgm:pt>
    <dgm:pt modelId="{B21A0370-1FFF-4949-80BE-1DDD6B252248}">
      <dgm:prSet phldrT="[Текст]"/>
      <dgm:spPr/>
      <dgm:t>
        <a:bodyPr/>
        <a:lstStyle/>
        <a:p>
          <a:r>
            <a:rPr lang="ru-RU" sz="3400" dirty="0"/>
            <a:t>3</a:t>
          </a:r>
        </a:p>
      </dgm:t>
    </dgm:pt>
    <dgm:pt modelId="{0CDCB590-D5F9-4C07-9E74-DCDD1C53604E}" type="parTrans" cxnId="{EC3169BD-DDF8-4F00-AEA9-53882DDC416A}">
      <dgm:prSet/>
      <dgm:spPr/>
      <dgm:t>
        <a:bodyPr/>
        <a:lstStyle/>
        <a:p>
          <a:endParaRPr lang="ru-RU"/>
        </a:p>
      </dgm:t>
    </dgm:pt>
    <dgm:pt modelId="{EF037F7F-B12F-4DC6-A244-BA5295FF379F}" type="sibTrans" cxnId="{EC3169BD-DDF8-4F00-AEA9-53882DDC416A}">
      <dgm:prSet/>
      <dgm:spPr/>
      <dgm:t>
        <a:bodyPr/>
        <a:lstStyle/>
        <a:p>
          <a:endParaRPr lang="ru-RU"/>
        </a:p>
      </dgm:t>
    </dgm:pt>
    <dgm:pt modelId="{FB451EE4-DC8A-4E5A-B7EE-69162286ECCF}">
      <dgm:prSet phldrT="[Текст]"/>
      <dgm:spPr/>
      <dgm:t>
        <a:bodyPr/>
        <a:lstStyle/>
        <a:p>
          <a:r>
            <a:rPr lang="ru-RU" sz="3400" b="1" dirty="0"/>
            <a:t>Проблемно-ролевой кейс</a:t>
          </a:r>
        </a:p>
      </dgm:t>
    </dgm:pt>
    <dgm:pt modelId="{1A02299E-5D4E-4F82-BA22-19C7E3F0FB4A}" type="parTrans" cxnId="{C784F8B3-A350-4A5A-B9C1-72E2583AF4CB}">
      <dgm:prSet/>
      <dgm:spPr/>
      <dgm:t>
        <a:bodyPr/>
        <a:lstStyle/>
        <a:p>
          <a:endParaRPr lang="ru-RU"/>
        </a:p>
      </dgm:t>
    </dgm:pt>
    <dgm:pt modelId="{B69AE861-CE5C-45CF-BBA8-B9CC4E7A4A08}" type="sibTrans" cxnId="{C784F8B3-A350-4A5A-B9C1-72E2583AF4CB}">
      <dgm:prSet/>
      <dgm:spPr/>
      <dgm:t>
        <a:bodyPr/>
        <a:lstStyle/>
        <a:p>
          <a:endParaRPr lang="ru-RU"/>
        </a:p>
      </dgm:t>
    </dgm:pt>
    <dgm:pt modelId="{03EBE121-833F-401E-9EAA-E6046A9C84E8}">
      <dgm:prSet phldrT="[Текст]"/>
      <dgm:spPr/>
      <dgm:t>
        <a:bodyPr/>
        <a:lstStyle/>
        <a:p>
          <a:r>
            <a:rPr lang="ru-RU" sz="3400" dirty="0"/>
            <a:t>4</a:t>
          </a:r>
        </a:p>
      </dgm:t>
    </dgm:pt>
    <dgm:pt modelId="{410255B1-53AF-4AC6-893B-033E8D5449E3}" type="parTrans" cxnId="{278EBD81-476F-4D21-816F-94A37BF03545}">
      <dgm:prSet/>
      <dgm:spPr/>
    </dgm:pt>
    <dgm:pt modelId="{AB4AC1B3-7654-4010-B53B-DA619BC8A9EA}" type="sibTrans" cxnId="{278EBD81-476F-4D21-816F-94A37BF03545}">
      <dgm:prSet/>
      <dgm:spPr/>
    </dgm:pt>
    <dgm:pt modelId="{9C65B9BB-9760-44EB-AF73-DE0B6CB6CC94}">
      <dgm:prSet phldrT="[Текст]"/>
      <dgm:spPr/>
      <dgm:t>
        <a:bodyPr/>
        <a:lstStyle/>
        <a:p>
          <a:r>
            <a:rPr lang="ru-RU" sz="2600" b="1" dirty="0"/>
            <a:t>Эвристический кейс</a:t>
          </a:r>
        </a:p>
      </dgm:t>
    </dgm:pt>
    <dgm:pt modelId="{8FC3678D-A686-4E66-B96E-0750ECF903D7}" type="parTrans" cxnId="{0A59A8F1-5DAA-4615-937C-8B48C69835EF}">
      <dgm:prSet/>
      <dgm:spPr/>
    </dgm:pt>
    <dgm:pt modelId="{A5FFE7CA-CD8B-464A-9EB1-1FFECABBCC94}" type="sibTrans" cxnId="{0A59A8F1-5DAA-4615-937C-8B48C69835EF}">
      <dgm:prSet/>
      <dgm:spPr/>
    </dgm:pt>
    <dgm:pt modelId="{BD9CFDBD-0A57-42AA-A2A0-8C8CB7919E39}">
      <dgm:prSet phldrT="[Текст]"/>
      <dgm:spPr/>
      <dgm:t>
        <a:bodyPr/>
        <a:lstStyle/>
        <a:p>
          <a:r>
            <a:rPr lang="ru-RU" sz="3400" dirty="0"/>
            <a:t>5</a:t>
          </a:r>
        </a:p>
      </dgm:t>
    </dgm:pt>
    <dgm:pt modelId="{F71A69D7-923E-4524-B98B-7F6C9741F4C0}" type="parTrans" cxnId="{4E83EFBB-42CF-465B-94F4-3CEA8AF018DB}">
      <dgm:prSet/>
      <dgm:spPr/>
    </dgm:pt>
    <dgm:pt modelId="{D5975F47-9B01-449D-AE21-6201D8454645}" type="sibTrans" cxnId="{4E83EFBB-42CF-465B-94F4-3CEA8AF018DB}">
      <dgm:prSet/>
      <dgm:spPr/>
    </dgm:pt>
    <dgm:pt modelId="{B49107E2-0448-4716-9E13-2C670A9632F3}">
      <dgm:prSet phldrT="[Текст]"/>
      <dgm:spPr/>
      <dgm:t>
        <a:bodyPr/>
        <a:lstStyle/>
        <a:p>
          <a:r>
            <a:rPr lang="ru-RU" sz="2600" b="1" dirty="0"/>
            <a:t>Неоднозначная ситуация</a:t>
          </a:r>
        </a:p>
      </dgm:t>
    </dgm:pt>
    <dgm:pt modelId="{3DAF6393-33BC-4589-BE01-0CAFB3A3C7FC}" type="parTrans" cxnId="{E5292549-24A0-4CBB-BC9A-7154E157F3A9}">
      <dgm:prSet/>
      <dgm:spPr/>
    </dgm:pt>
    <dgm:pt modelId="{AECD424F-D4E4-4076-9774-3160FC1F3FFD}" type="sibTrans" cxnId="{E5292549-24A0-4CBB-BC9A-7154E157F3A9}">
      <dgm:prSet/>
      <dgm:spPr/>
    </dgm:pt>
    <dgm:pt modelId="{063776EF-B2BD-4F97-8607-D829CB3FEC6C}">
      <dgm:prSet phldrT="[Текст]"/>
      <dgm:spPr/>
      <dgm:t>
        <a:bodyPr/>
        <a:lstStyle/>
        <a:p>
          <a:r>
            <a:rPr lang="ru-RU" sz="3400" dirty="0"/>
            <a:t>6</a:t>
          </a:r>
        </a:p>
      </dgm:t>
    </dgm:pt>
    <dgm:pt modelId="{C498A7E4-410F-47FC-82FE-9643C9C72CCF}" type="parTrans" cxnId="{898DBC29-F084-496D-9938-568BF4F3E64B}">
      <dgm:prSet/>
      <dgm:spPr/>
    </dgm:pt>
    <dgm:pt modelId="{4B8A662E-D3E8-4D90-A2D8-8F9070B3B479}" type="sibTrans" cxnId="{898DBC29-F084-496D-9938-568BF4F3E64B}">
      <dgm:prSet/>
      <dgm:spPr/>
    </dgm:pt>
    <dgm:pt modelId="{DA23780B-370F-4958-B70D-D1EF4DC05131}">
      <dgm:prSet phldrT="[Текст]"/>
      <dgm:spPr/>
      <dgm:t>
        <a:bodyPr/>
        <a:lstStyle/>
        <a:p>
          <a:r>
            <a:rPr lang="ru-RU" sz="2600" b="1" dirty="0"/>
            <a:t>Кейс-­дискуссия, кейс-­диспут</a:t>
          </a:r>
        </a:p>
      </dgm:t>
    </dgm:pt>
    <dgm:pt modelId="{E7D34E3B-972D-4777-8BBE-82F8FD811210}" type="parTrans" cxnId="{52AB4F59-2F57-4132-A58B-48786135B0AE}">
      <dgm:prSet/>
      <dgm:spPr/>
    </dgm:pt>
    <dgm:pt modelId="{DFC85C33-B8CE-49B4-A58A-DEE1FD88FDA3}" type="sibTrans" cxnId="{52AB4F59-2F57-4132-A58B-48786135B0AE}">
      <dgm:prSet/>
      <dgm:spPr/>
    </dgm:pt>
    <dgm:pt modelId="{03CFA774-3B7D-41C1-B108-D2ECBBF7D6C1}">
      <dgm:prSet phldrT="[Текст]"/>
      <dgm:spPr/>
      <dgm:t>
        <a:bodyPr/>
        <a:lstStyle/>
        <a:p>
          <a:r>
            <a:rPr lang="ru-RU" sz="3400" dirty="0"/>
            <a:t>7</a:t>
          </a:r>
        </a:p>
      </dgm:t>
    </dgm:pt>
    <dgm:pt modelId="{26321CFF-BE11-43D6-8591-F314B8B3AEA7}" type="parTrans" cxnId="{A1D6D0C3-B043-42AC-8F9D-5E107E2C82B9}">
      <dgm:prSet/>
      <dgm:spPr/>
    </dgm:pt>
    <dgm:pt modelId="{0A005D2C-FD20-4DC2-A50F-CC6D6A4FC109}" type="sibTrans" cxnId="{A1D6D0C3-B043-42AC-8F9D-5E107E2C82B9}">
      <dgm:prSet/>
      <dgm:spPr/>
    </dgm:pt>
    <dgm:pt modelId="{436D9490-449A-4406-BCA5-5B8F08E95D4D}">
      <dgm:prSet phldrT="[Текст]"/>
      <dgm:spPr/>
      <dgm:t>
        <a:bodyPr/>
        <a:lstStyle/>
        <a:p>
          <a:r>
            <a:rPr lang="ru-RU" sz="2600" b="1" dirty="0"/>
            <a:t>Деловой штурм</a:t>
          </a:r>
        </a:p>
      </dgm:t>
    </dgm:pt>
    <dgm:pt modelId="{FD1C528B-5EAC-4D7E-894A-4220D1A39CBE}" type="parTrans" cxnId="{092F9695-F746-4914-9051-4A6EB6A5BF96}">
      <dgm:prSet/>
      <dgm:spPr/>
    </dgm:pt>
    <dgm:pt modelId="{F3693E61-7E92-453C-964B-1CFD4CF879D5}" type="sibTrans" cxnId="{092F9695-F746-4914-9051-4A6EB6A5BF96}">
      <dgm:prSet/>
      <dgm:spPr/>
    </dgm:pt>
    <dgm:pt modelId="{6B2E03C2-7474-4938-A5B3-B877E72547DC}">
      <dgm:prSet phldrT="[Текст]"/>
      <dgm:spPr/>
      <dgm:t>
        <a:bodyPr/>
        <a:lstStyle/>
        <a:p>
          <a:r>
            <a:rPr lang="ru-RU" b="1" dirty="0"/>
            <a:t>Кейс-прогнозирование</a:t>
          </a:r>
        </a:p>
      </dgm:t>
    </dgm:pt>
    <dgm:pt modelId="{53959318-2469-4E01-9802-6E1ACEE2ABDE}" type="parTrans" cxnId="{F62D0A67-D0D8-4B61-9098-D6BA1DC88C27}">
      <dgm:prSet/>
      <dgm:spPr/>
    </dgm:pt>
    <dgm:pt modelId="{67322678-0407-4926-9E1F-B659C0764A3D}" type="sibTrans" cxnId="{F62D0A67-D0D8-4B61-9098-D6BA1DC88C27}">
      <dgm:prSet/>
      <dgm:spPr/>
    </dgm:pt>
    <dgm:pt modelId="{CA94EF75-909A-418F-A276-7E37574133C6}">
      <dgm:prSet phldrT="[Текст]"/>
      <dgm:spPr/>
      <dgm:t>
        <a:bodyPr/>
        <a:lstStyle/>
        <a:p>
          <a:r>
            <a:rPr lang="ru-RU" sz="3400" dirty="0"/>
            <a:t>8</a:t>
          </a:r>
        </a:p>
      </dgm:t>
    </dgm:pt>
    <dgm:pt modelId="{C0AB6482-99C5-4929-AC06-3538AE5B39F4}" type="parTrans" cxnId="{7F30F237-618E-4704-8B09-4DD6DEB8C045}">
      <dgm:prSet/>
      <dgm:spPr/>
    </dgm:pt>
    <dgm:pt modelId="{8F4362B2-9112-4BF3-B6E4-44202799FA4B}" type="sibTrans" cxnId="{7F30F237-618E-4704-8B09-4DD6DEB8C045}">
      <dgm:prSet/>
      <dgm:spPr/>
    </dgm:pt>
    <dgm:pt modelId="{437C81CA-72EC-4822-9179-9E9244088031}">
      <dgm:prSet phldrT="[Текст]"/>
      <dgm:spPr/>
      <dgm:t>
        <a:bodyPr/>
        <a:lstStyle/>
        <a:p>
          <a:r>
            <a:rPr lang="ru-RU" sz="2600" b="1" dirty="0"/>
            <a:t>Кейс с добавлением внешней проблемы </a:t>
          </a:r>
        </a:p>
      </dgm:t>
    </dgm:pt>
    <dgm:pt modelId="{E065F961-DFA2-4CFC-A12E-717BD8773324}" type="parTrans" cxnId="{934F1CDA-0617-4716-92E2-F3FCD2B902DE}">
      <dgm:prSet/>
      <dgm:spPr/>
    </dgm:pt>
    <dgm:pt modelId="{B5885306-4C8B-4D7D-8367-A21B7F76FDC3}" type="sibTrans" cxnId="{934F1CDA-0617-4716-92E2-F3FCD2B902DE}">
      <dgm:prSet/>
      <dgm:spPr/>
    </dgm:pt>
    <dgm:pt modelId="{DBA8A01B-007C-4FF8-85B6-DC89FF0CF217}" type="pres">
      <dgm:prSet presAssocID="{0DF38828-6232-4A69-9C07-AEC961AFB57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186362-63B2-46BE-8D5D-FABD4456BE4C}" type="pres">
      <dgm:prSet presAssocID="{2119EF70-9F45-476D-BD35-3E547323A6EE}" presName="composite" presStyleCnt="0"/>
      <dgm:spPr/>
    </dgm:pt>
    <dgm:pt modelId="{BA2E9DDC-5E87-4414-9177-C99598902692}" type="pres">
      <dgm:prSet presAssocID="{2119EF70-9F45-476D-BD35-3E547323A6EE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BAEF8-456F-4F64-B764-B3EE3438119F}" type="pres">
      <dgm:prSet presAssocID="{2119EF70-9F45-476D-BD35-3E547323A6EE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926DC-541A-4753-9D50-D27F719EEBD6}" type="pres">
      <dgm:prSet presAssocID="{31AFE0DE-DCCF-4C21-947A-52906A50747C}" presName="sp" presStyleCnt="0"/>
      <dgm:spPr/>
    </dgm:pt>
    <dgm:pt modelId="{C980D270-B004-4CFA-837C-97FED776D712}" type="pres">
      <dgm:prSet presAssocID="{28B95852-992C-4ADA-BBF2-732404279D49}" presName="composite" presStyleCnt="0"/>
      <dgm:spPr/>
    </dgm:pt>
    <dgm:pt modelId="{315962D4-A9D2-4EB9-88C6-FE21AFC0908D}" type="pres">
      <dgm:prSet presAssocID="{28B95852-992C-4ADA-BBF2-732404279D49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8157CE-FEBC-45F5-A835-F0B3217C30C7}" type="pres">
      <dgm:prSet presAssocID="{28B95852-992C-4ADA-BBF2-732404279D49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3370C1-75D3-4625-B098-50DA63C06E51}" type="pres">
      <dgm:prSet presAssocID="{14AE97E3-4753-4862-A9CF-EAF232981465}" presName="sp" presStyleCnt="0"/>
      <dgm:spPr/>
    </dgm:pt>
    <dgm:pt modelId="{9C3E744B-B48E-4622-B6D3-4C9AEE81393B}" type="pres">
      <dgm:prSet presAssocID="{B21A0370-1FFF-4949-80BE-1DDD6B252248}" presName="composite" presStyleCnt="0"/>
      <dgm:spPr/>
    </dgm:pt>
    <dgm:pt modelId="{E5550C03-FD8B-41DF-AFDE-F96816C92BFE}" type="pres">
      <dgm:prSet presAssocID="{B21A0370-1FFF-4949-80BE-1DDD6B252248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40C2C-E4B4-46BC-93CA-CA86D79C3382}" type="pres">
      <dgm:prSet presAssocID="{B21A0370-1FFF-4949-80BE-1DDD6B252248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D5D542-FB41-4741-83C3-2842C3C01E9F}" type="pres">
      <dgm:prSet presAssocID="{EF037F7F-B12F-4DC6-A244-BA5295FF379F}" presName="sp" presStyleCnt="0"/>
      <dgm:spPr/>
    </dgm:pt>
    <dgm:pt modelId="{7BE9FA54-3264-4686-B6CC-1F4040597501}" type="pres">
      <dgm:prSet presAssocID="{03EBE121-833F-401E-9EAA-E6046A9C84E8}" presName="composite" presStyleCnt="0"/>
      <dgm:spPr/>
    </dgm:pt>
    <dgm:pt modelId="{6337C5FA-53D5-42A4-9F79-9D213E0E3716}" type="pres">
      <dgm:prSet presAssocID="{03EBE121-833F-401E-9EAA-E6046A9C84E8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720C1-8AD8-446E-BEDF-06D678961D61}" type="pres">
      <dgm:prSet presAssocID="{03EBE121-833F-401E-9EAA-E6046A9C84E8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FEDEAF-0004-4FCC-9F6E-77B181022F78}" type="pres">
      <dgm:prSet presAssocID="{AB4AC1B3-7654-4010-B53B-DA619BC8A9EA}" presName="sp" presStyleCnt="0"/>
      <dgm:spPr/>
    </dgm:pt>
    <dgm:pt modelId="{2C86104B-F833-46B1-B736-570B97C25F20}" type="pres">
      <dgm:prSet presAssocID="{BD9CFDBD-0A57-42AA-A2A0-8C8CB7919E39}" presName="composite" presStyleCnt="0"/>
      <dgm:spPr/>
    </dgm:pt>
    <dgm:pt modelId="{1EF4EC8F-E0CD-4BB9-A8C5-EA09B0AEB307}" type="pres">
      <dgm:prSet presAssocID="{BD9CFDBD-0A57-42AA-A2A0-8C8CB7919E39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766CE-F0D0-4928-B6AE-AAC393F8C4E2}" type="pres">
      <dgm:prSet presAssocID="{BD9CFDBD-0A57-42AA-A2A0-8C8CB7919E39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521B1A-A389-48B6-837E-BC0EC72331A1}" type="pres">
      <dgm:prSet presAssocID="{D5975F47-9B01-449D-AE21-6201D8454645}" presName="sp" presStyleCnt="0"/>
      <dgm:spPr/>
    </dgm:pt>
    <dgm:pt modelId="{90F63AF1-CFCB-4ADC-8893-751CACBF9A3E}" type="pres">
      <dgm:prSet presAssocID="{063776EF-B2BD-4F97-8607-D829CB3FEC6C}" presName="composite" presStyleCnt="0"/>
      <dgm:spPr/>
    </dgm:pt>
    <dgm:pt modelId="{429A69D4-B1E2-440E-813A-0D192C0012EB}" type="pres">
      <dgm:prSet presAssocID="{063776EF-B2BD-4F97-8607-D829CB3FEC6C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F07DD2-CD34-42C5-9F60-7949935DDD91}" type="pres">
      <dgm:prSet presAssocID="{063776EF-B2BD-4F97-8607-D829CB3FEC6C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C24701-B5A6-4667-BC8A-D9C3A88987E4}" type="pres">
      <dgm:prSet presAssocID="{4B8A662E-D3E8-4D90-A2D8-8F9070B3B479}" presName="sp" presStyleCnt="0"/>
      <dgm:spPr/>
    </dgm:pt>
    <dgm:pt modelId="{8E10DDBA-5E03-4AC2-97B6-6871109A2370}" type="pres">
      <dgm:prSet presAssocID="{03CFA774-3B7D-41C1-B108-D2ECBBF7D6C1}" presName="composite" presStyleCnt="0"/>
      <dgm:spPr/>
    </dgm:pt>
    <dgm:pt modelId="{DAC930F8-D256-46DC-96DC-AC5F82871C27}" type="pres">
      <dgm:prSet presAssocID="{03CFA774-3B7D-41C1-B108-D2ECBBF7D6C1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9BC116-CF46-4BD5-8FE5-3DE6CACF8F90}" type="pres">
      <dgm:prSet presAssocID="{03CFA774-3B7D-41C1-B108-D2ECBBF7D6C1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4DF946-3CC0-4530-A7E7-CC07815A480A}" type="pres">
      <dgm:prSet presAssocID="{0A005D2C-FD20-4DC2-A50F-CC6D6A4FC109}" presName="sp" presStyleCnt="0"/>
      <dgm:spPr/>
    </dgm:pt>
    <dgm:pt modelId="{85838407-BF3F-48F8-91CB-E4F7DEC9F531}" type="pres">
      <dgm:prSet presAssocID="{CA94EF75-909A-418F-A276-7E37574133C6}" presName="composite" presStyleCnt="0"/>
      <dgm:spPr/>
    </dgm:pt>
    <dgm:pt modelId="{72548FEB-C0D3-4F75-BDAE-B71096562B4A}" type="pres">
      <dgm:prSet presAssocID="{CA94EF75-909A-418F-A276-7E37574133C6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CD9304-9699-457E-B08A-0BD40DAD795C}" type="pres">
      <dgm:prSet presAssocID="{CA94EF75-909A-418F-A276-7E37574133C6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AB4F59-2F57-4132-A58B-48786135B0AE}" srcId="{063776EF-B2BD-4F97-8607-D829CB3FEC6C}" destId="{DA23780B-370F-4958-B70D-D1EF4DC05131}" srcOrd="0" destOrd="0" parTransId="{E7D34E3B-972D-4777-8BBE-82F8FD811210}" sibTransId="{DFC85C33-B8CE-49B4-A58A-DEE1FD88FDA3}"/>
    <dgm:cxn modelId="{278EBD81-476F-4D21-816F-94A37BF03545}" srcId="{0DF38828-6232-4A69-9C07-AEC961AFB57E}" destId="{03EBE121-833F-401E-9EAA-E6046A9C84E8}" srcOrd="3" destOrd="0" parTransId="{410255B1-53AF-4AC6-893B-033E8D5449E3}" sibTransId="{AB4AC1B3-7654-4010-B53B-DA619BC8A9EA}"/>
    <dgm:cxn modelId="{092F9695-F746-4914-9051-4A6EB6A5BF96}" srcId="{03CFA774-3B7D-41C1-B108-D2ECBBF7D6C1}" destId="{436D9490-449A-4406-BCA5-5B8F08E95D4D}" srcOrd="0" destOrd="0" parTransId="{FD1C528B-5EAC-4D7E-894A-4220D1A39CBE}" sibTransId="{F3693E61-7E92-453C-964B-1CFD4CF879D5}"/>
    <dgm:cxn modelId="{BF7D2CFF-F7ED-401B-BDB6-8693E4E2B6BC}" type="presOf" srcId="{6B2E03C2-7474-4938-A5B3-B877E72547DC}" destId="{92ABAEF8-456F-4F64-B764-B3EE3438119F}" srcOrd="0" destOrd="0" presId="urn:microsoft.com/office/officeart/2005/8/layout/chevron2"/>
    <dgm:cxn modelId="{1866D9FC-69FD-44F2-8279-224C2D5331A7}" type="presOf" srcId="{BD9CFDBD-0A57-42AA-A2A0-8C8CB7919E39}" destId="{1EF4EC8F-E0CD-4BB9-A8C5-EA09B0AEB307}" srcOrd="0" destOrd="0" presId="urn:microsoft.com/office/officeart/2005/8/layout/chevron2"/>
    <dgm:cxn modelId="{C75C1E4A-1915-4DC8-982E-9BC8CB795C7A}" type="presOf" srcId="{FB451EE4-DC8A-4E5A-B7EE-69162286ECCF}" destId="{F9040C2C-E4B4-46BC-93CA-CA86D79C3382}" srcOrd="0" destOrd="0" presId="urn:microsoft.com/office/officeart/2005/8/layout/chevron2"/>
    <dgm:cxn modelId="{00DF6728-89B8-4547-8A96-6EB531C31B73}" type="presOf" srcId="{B49107E2-0448-4716-9E13-2C670A9632F3}" destId="{1BC766CE-F0D0-4928-B6AE-AAC393F8C4E2}" srcOrd="0" destOrd="0" presId="urn:microsoft.com/office/officeart/2005/8/layout/chevron2"/>
    <dgm:cxn modelId="{C378C0BE-23C6-41E1-BF78-E963F1A5BC18}" type="presOf" srcId="{407C0D8E-FE15-42CF-B624-545F80CD4438}" destId="{108157CE-FEBC-45F5-A835-F0B3217C30C7}" srcOrd="0" destOrd="0" presId="urn:microsoft.com/office/officeart/2005/8/layout/chevron2"/>
    <dgm:cxn modelId="{0A59A8F1-5DAA-4615-937C-8B48C69835EF}" srcId="{03EBE121-833F-401E-9EAA-E6046A9C84E8}" destId="{9C65B9BB-9760-44EB-AF73-DE0B6CB6CC94}" srcOrd="0" destOrd="0" parTransId="{8FC3678D-A686-4E66-B96E-0750ECF903D7}" sibTransId="{A5FFE7CA-CD8B-464A-9EB1-1FFECABBCC94}"/>
    <dgm:cxn modelId="{75C1504B-1EBD-4CF4-85CD-BE77EEBB9F59}" type="presOf" srcId="{28B95852-992C-4ADA-BBF2-732404279D49}" destId="{315962D4-A9D2-4EB9-88C6-FE21AFC0908D}" srcOrd="0" destOrd="0" presId="urn:microsoft.com/office/officeart/2005/8/layout/chevron2"/>
    <dgm:cxn modelId="{9A0E6EB2-C045-4060-AEF9-D9092A6F7ECB}" type="presOf" srcId="{436D9490-449A-4406-BCA5-5B8F08E95D4D}" destId="{DB9BC116-CF46-4BD5-8FE5-3DE6CACF8F90}" srcOrd="0" destOrd="0" presId="urn:microsoft.com/office/officeart/2005/8/layout/chevron2"/>
    <dgm:cxn modelId="{170AC6AA-2A68-4A45-87E6-BB37A4127F42}" type="presOf" srcId="{CA94EF75-909A-418F-A276-7E37574133C6}" destId="{72548FEB-C0D3-4F75-BDAE-B71096562B4A}" srcOrd="0" destOrd="0" presId="urn:microsoft.com/office/officeart/2005/8/layout/chevron2"/>
    <dgm:cxn modelId="{934F1CDA-0617-4716-92E2-F3FCD2B902DE}" srcId="{CA94EF75-909A-418F-A276-7E37574133C6}" destId="{437C81CA-72EC-4822-9179-9E9244088031}" srcOrd="0" destOrd="0" parTransId="{E065F961-DFA2-4CFC-A12E-717BD8773324}" sibTransId="{B5885306-4C8B-4D7D-8367-A21B7F76FDC3}"/>
    <dgm:cxn modelId="{5C2E633D-1593-4CAD-9A8D-A6B5198D3455}" type="presOf" srcId="{9C65B9BB-9760-44EB-AF73-DE0B6CB6CC94}" destId="{347720C1-8AD8-446E-BEDF-06D678961D61}" srcOrd="0" destOrd="0" presId="urn:microsoft.com/office/officeart/2005/8/layout/chevron2"/>
    <dgm:cxn modelId="{CDF17F9F-D39C-44FF-A3BA-082947E3BF7D}" type="presOf" srcId="{B21A0370-1FFF-4949-80BE-1DDD6B252248}" destId="{E5550C03-FD8B-41DF-AFDE-F96816C92BFE}" srcOrd="0" destOrd="0" presId="urn:microsoft.com/office/officeart/2005/8/layout/chevron2"/>
    <dgm:cxn modelId="{D23CEC3F-F7CC-4E49-8E43-283A19F6829F}" type="presOf" srcId="{063776EF-B2BD-4F97-8607-D829CB3FEC6C}" destId="{429A69D4-B1E2-440E-813A-0D192C0012EB}" srcOrd="0" destOrd="0" presId="urn:microsoft.com/office/officeart/2005/8/layout/chevron2"/>
    <dgm:cxn modelId="{F5ADEEF9-0DD5-4F62-BAE9-7E9891E988A7}" type="presOf" srcId="{03EBE121-833F-401E-9EAA-E6046A9C84E8}" destId="{6337C5FA-53D5-42A4-9F79-9D213E0E3716}" srcOrd="0" destOrd="0" presId="urn:microsoft.com/office/officeart/2005/8/layout/chevron2"/>
    <dgm:cxn modelId="{A2ADB4C2-F9BF-4812-8B3F-77A94899CFBE}" srcId="{28B95852-992C-4ADA-BBF2-732404279D49}" destId="{407C0D8E-FE15-42CF-B624-545F80CD4438}" srcOrd="0" destOrd="0" parTransId="{B75E4988-DBC2-4B61-A4AA-B44CD35C0C30}" sibTransId="{A82C9A94-9976-4C6E-87BA-C965EC33E5A6}"/>
    <dgm:cxn modelId="{E5292549-24A0-4CBB-BC9A-7154E157F3A9}" srcId="{BD9CFDBD-0A57-42AA-A2A0-8C8CB7919E39}" destId="{B49107E2-0448-4716-9E13-2C670A9632F3}" srcOrd="0" destOrd="0" parTransId="{3DAF6393-33BC-4589-BE01-0CAFB3A3C7FC}" sibTransId="{AECD424F-D4E4-4076-9774-3160FC1F3FFD}"/>
    <dgm:cxn modelId="{4E83EFBB-42CF-465B-94F4-3CEA8AF018DB}" srcId="{0DF38828-6232-4A69-9C07-AEC961AFB57E}" destId="{BD9CFDBD-0A57-42AA-A2A0-8C8CB7919E39}" srcOrd="4" destOrd="0" parTransId="{F71A69D7-923E-4524-B98B-7F6C9741F4C0}" sibTransId="{D5975F47-9B01-449D-AE21-6201D8454645}"/>
    <dgm:cxn modelId="{61ABF7A6-B7C7-4299-9610-E6A40F6DB053}" srcId="{0DF38828-6232-4A69-9C07-AEC961AFB57E}" destId="{28B95852-992C-4ADA-BBF2-732404279D49}" srcOrd="1" destOrd="0" parTransId="{9739A113-51EC-4835-B555-4252A2CB0EBB}" sibTransId="{14AE97E3-4753-4862-A9CF-EAF232981465}"/>
    <dgm:cxn modelId="{7F30F237-618E-4704-8B09-4DD6DEB8C045}" srcId="{0DF38828-6232-4A69-9C07-AEC961AFB57E}" destId="{CA94EF75-909A-418F-A276-7E37574133C6}" srcOrd="7" destOrd="0" parTransId="{C0AB6482-99C5-4929-AC06-3538AE5B39F4}" sibTransId="{8F4362B2-9112-4BF3-B6E4-44202799FA4B}"/>
    <dgm:cxn modelId="{EC3169BD-DDF8-4F00-AEA9-53882DDC416A}" srcId="{0DF38828-6232-4A69-9C07-AEC961AFB57E}" destId="{B21A0370-1FFF-4949-80BE-1DDD6B252248}" srcOrd="2" destOrd="0" parTransId="{0CDCB590-D5F9-4C07-9E74-DCDD1C53604E}" sibTransId="{EF037F7F-B12F-4DC6-A244-BA5295FF379F}"/>
    <dgm:cxn modelId="{F62D0A67-D0D8-4B61-9098-D6BA1DC88C27}" srcId="{2119EF70-9F45-476D-BD35-3E547323A6EE}" destId="{6B2E03C2-7474-4938-A5B3-B877E72547DC}" srcOrd="0" destOrd="0" parTransId="{53959318-2469-4E01-9802-6E1ACEE2ABDE}" sibTransId="{67322678-0407-4926-9E1F-B659C0764A3D}"/>
    <dgm:cxn modelId="{8BA9D8FB-8A2D-4A10-BABE-71B44EA1B45A}" type="presOf" srcId="{2119EF70-9F45-476D-BD35-3E547323A6EE}" destId="{BA2E9DDC-5E87-4414-9177-C99598902692}" srcOrd="0" destOrd="0" presId="urn:microsoft.com/office/officeart/2005/8/layout/chevron2"/>
    <dgm:cxn modelId="{13DDC4F5-6ABF-4646-9A79-4F8DA06F2DE3}" type="presOf" srcId="{437C81CA-72EC-4822-9179-9E9244088031}" destId="{6CCD9304-9699-457E-B08A-0BD40DAD795C}" srcOrd="0" destOrd="0" presId="urn:microsoft.com/office/officeart/2005/8/layout/chevron2"/>
    <dgm:cxn modelId="{898DBC29-F084-496D-9938-568BF4F3E64B}" srcId="{0DF38828-6232-4A69-9C07-AEC961AFB57E}" destId="{063776EF-B2BD-4F97-8607-D829CB3FEC6C}" srcOrd="5" destOrd="0" parTransId="{C498A7E4-410F-47FC-82FE-9643C9C72CCF}" sibTransId="{4B8A662E-D3E8-4D90-A2D8-8F9070B3B479}"/>
    <dgm:cxn modelId="{C784F8B3-A350-4A5A-B9C1-72E2583AF4CB}" srcId="{B21A0370-1FFF-4949-80BE-1DDD6B252248}" destId="{FB451EE4-DC8A-4E5A-B7EE-69162286ECCF}" srcOrd="0" destOrd="0" parTransId="{1A02299E-5D4E-4F82-BA22-19C7E3F0FB4A}" sibTransId="{B69AE861-CE5C-45CF-BBA8-B9CC4E7A4A08}"/>
    <dgm:cxn modelId="{B95BBBDF-7D74-4A2A-8BEB-3B5D206EBFAB}" srcId="{0DF38828-6232-4A69-9C07-AEC961AFB57E}" destId="{2119EF70-9F45-476D-BD35-3E547323A6EE}" srcOrd="0" destOrd="0" parTransId="{783C07B9-A6EC-49B3-9292-22068E3D9CE4}" sibTransId="{31AFE0DE-DCCF-4C21-947A-52906A50747C}"/>
    <dgm:cxn modelId="{A1D6D0C3-B043-42AC-8F9D-5E107E2C82B9}" srcId="{0DF38828-6232-4A69-9C07-AEC961AFB57E}" destId="{03CFA774-3B7D-41C1-B108-D2ECBBF7D6C1}" srcOrd="6" destOrd="0" parTransId="{26321CFF-BE11-43D6-8591-F314B8B3AEA7}" sibTransId="{0A005D2C-FD20-4DC2-A50F-CC6D6A4FC109}"/>
    <dgm:cxn modelId="{5D0B1418-8ABA-4426-98B3-DCAB849A00E1}" type="presOf" srcId="{0DF38828-6232-4A69-9C07-AEC961AFB57E}" destId="{DBA8A01B-007C-4FF8-85B6-DC89FF0CF217}" srcOrd="0" destOrd="0" presId="urn:microsoft.com/office/officeart/2005/8/layout/chevron2"/>
    <dgm:cxn modelId="{03E6EF4E-6CEE-4938-B6F5-03D56B0AE98B}" type="presOf" srcId="{DA23780B-370F-4958-B70D-D1EF4DC05131}" destId="{EFF07DD2-CD34-42C5-9F60-7949935DDD91}" srcOrd="0" destOrd="0" presId="urn:microsoft.com/office/officeart/2005/8/layout/chevron2"/>
    <dgm:cxn modelId="{DF287B5A-ABC4-4513-8471-1A0FD31441F5}" type="presOf" srcId="{03CFA774-3B7D-41C1-B108-D2ECBBF7D6C1}" destId="{DAC930F8-D256-46DC-96DC-AC5F82871C27}" srcOrd="0" destOrd="0" presId="urn:microsoft.com/office/officeart/2005/8/layout/chevron2"/>
    <dgm:cxn modelId="{5BA722C2-DD82-49B5-A220-0287FD01E3F6}" type="presParOf" srcId="{DBA8A01B-007C-4FF8-85B6-DC89FF0CF217}" destId="{1C186362-63B2-46BE-8D5D-FABD4456BE4C}" srcOrd="0" destOrd="0" presId="urn:microsoft.com/office/officeart/2005/8/layout/chevron2"/>
    <dgm:cxn modelId="{6D012CD1-7526-433C-9E6A-976168364641}" type="presParOf" srcId="{1C186362-63B2-46BE-8D5D-FABD4456BE4C}" destId="{BA2E9DDC-5E87-4414-9177-C99598902692}" srcOrd="0" destOrd="0" presId="urn:microsoft.com/office/officeart/2005/8/layout/chevron2"/>
    <dgm:cxn modelId="{1C198E2D-EEC0-43ED-9E32-B45C67968143}" type="presParOf" srcId="{1C186362-63B2-46BE-8D5D-FABD4456BE4C}" destId="{92ABAEF8-456F-4F64-B764-B3EE3438119F}" srcOrd="1" destOrd="0" presId="urn:microsoft.com/office/officeart/2005/8/layout/chevron2"/>
    <dgm:cxn modelId="{E4EC1B6F-1E27-4779-A9F7-87BA3A2B029F}" type="presParOf" srcId="{DBA8A01B-007C-4FF8-85B6-DC89FF0CF217}" destId="{4D7926DC-541A-4753-9D50-D27F719EEBD6}" srcOrd="1" destOrd="0" presId="urn:microsoft.com/office/officeart/2005/8/layout/chevron2"/>
    <dgm:cxn modelId="{B9E355A8-F0F4-4187-B4F1-6618FF6853C5}" type="presParOf" srcId="{DBA8A01B-007C-4FF8-85B6-DC89FF0CF217}" destId="{C980D270-B004-4CFA-837C-97FED776D712}" srcOrd="2" destOrd="0" presId="urn:microsoft.com/office/officeart/2005/8/layout/chevron2"/>
    <dgm:cxn modelId="{9FB4CFB4-1D86-4DB8-89A6-5FBD8C2E3435}" type="presParOf" srcId="{C980D270-B004-4CFA-837C-97FED776D712}" destId="{315962D4-A9D2-4EB9-88C6-FE21AFC0908D}" srcOrd="0" destOrd="0" presId="urn:microsoft.com/office/officeart/2005/8/layout/chevron2"/>
    <dgm:cxn modelId="{82EB4CE1-E872-4A68-BCE7-8AB761ADC3F6}" type="presParOf" srcId="{C980D270-B004-4CFA-837C-97FED776D712}" destId="{108157CE-FEBC-45F5-A835-F0B3217C30C7}" srcOrd="1" destOrd="0" presId="urn:microsoft.com/office/officeart/2005/8/layout/chevron2"/>
    <dgm:cxn modelId="{E1F2DBAB-7EF5-4FD8-B30F-90D4F433A1E4}" type="presParOf" srcId="{DBA8A01B-007C-4FF8-85B6-DC89FF0CF217}" destId="{583370C1-75D3-4625-B098-50DA63C06E51}" srcOrd="3" destOrd="0" presId="urn:microsoft.com/office/officeart/2005/8/layout/chevron2"/>
    <dgm:cxn modelId="{13816B08-6077-4D8D-B8AC-C22E025C7C55}" type="presParOf" srcId="{DBA8A01B-007C-4FF8-85B6-DC89FF0CF217}" destId="{9C3E744B-B48E-4622-B6D3-4C9AEE81393B}" srcOrd="4" destOrd="0" presId="urn:microsoft.com/office/officeart/2005/8/layout/chevron2"/>
    <dgm:cxn modelId="{7FBEDD24-08CB-45FD-83A7-C5180088AB63}" type="presParOf" srcId="{9C3E744B-B48E-4622-B6D3-4C9AEE81393B}" destId="{E5550C03-FD8B-41DF-AFDE-F96816C92BFE}" srcOrd="0" destOrd="0" presId="urn:microsoft.com/office/officeart/2005/8/layout/chevron2"/>
    <dgm:cxn modelId="{D52CA33D-723C-42B0-B24F-B90958F3BD8C}" type="presParOf" srcId="{9C3E744B-B48E-4622-B6D3-4C9AEE81393B}" destId="{F9040C2C-E4B4-46BC-93CA-CA86D79C3382}" srcOrd="1" destOrd="0" presId="urn:microsoft.com/office/officeart/2005/8/layout/chevron2"/>
    <dgm:cxn modelId="{48B61B10-9DBF-4782-988A-B6F49142A448}" type="presParOf" srcId="{DBA8A01B-007C-4FF8-85B6-DC89FF0CF217}" destId="{75D5D542-FB41-4741-83C3-2842C3C01E9F}" srcOrd="5" destOrd="0" presId="urn:microsoft.com/office/officeart/2005/8/layout/chevron2"/>
    <dgm:cxn modelId="{E9F25CB9-3C71-4934-9D6F-0EBD2ED5443E}" type="presParOf" srcId="{DBA8A01B-007C-4FF8-85B6-DC89FF0CF217}" destId="{7BE9FA54-3264-4686-B6CC-1F4040597501}" srcOrd="6" destOrd="0" presId="urn:microsoft.com/office/officeart/2005/8/layout/chevron2"/>
    <dgm:cxn modelId="{DB01EC5D-44B6-4F07-AE57-36ED1AFF1A6A}" type="presParOf" srcId="{7BE9FA54-3264-4686-B6CC-1F4040597501}" destId="{6337C5FA-53D5-42A4-9F79-9D213E0E3716}" srcOrd="0" destOrd="0" presId="urn:microsoft.com/office/officeart/2005/8/layout/chevron2"/>
    <dgm:cxn modelId="{B390EF6B-7439-41BE-91D7-953C104D40BA}" type="presParOf" srcId="{7BE9FA54-3264-4686-B6CC-1F4040597501}" destId="{347720C1-8AD8-446E-BEDF-06D678961D61}" srcOrd="1" destOrd="0" presId="urn:microsoft.com/office/officeart/2005/8/layout/chevron2"/>
    <dgm:cxn modelId="{E118261F-9A0F-4019-A1A7-83BACD2A8977}" type="presParOf" srcId="{DBA8A01B-007C-4FF8-85B6-DC89FF0CF217}" destId="{76FEDEAF-0004-4FCC-9F6E-77B181022F78}" srcOrd="7" destOrd="0" presId="urn:microsoft.com/office/officeart/2005/8/layout/chevron2"/>
    <dgm:cxn modelId="{FFC537E4-E409-4339-A2C0-516F76847F8D}" type="presParOf" srcId="{DBA8A01B-007C-4FF8-85B6-DC89FF0CF217}" destId="{2C86104B-F833-46B1-B736-570B97C25F20}" srcOrd="8" destOrd="0" presId="urn:microsoft.com/office/officeart/2005/8/layout/chevron2"/>
    <dgm:cxn modelId="{E62BCB5D-22D4-449E-BF9C-70F334C71CE4}" type="presParOf" srcId="{2C86104B-F833-46B1-B736-570B97C25F20}" destId="{1EF4EC8F-E0CD-4BB9-A8C5-EA09B0AEB307}" srcOrd="0" destOrd="0" presId="urn:microsoft.com/office/officeart/2005/8/layout/chevron2"/>
    <dgm:cxn modelId="{8BC7FCF9-2476-4DF2-BCD6-E2E3124E499D}" type="presParOf" srcId="{2C86104B-F833-46B1-B736-570B97C25F20}" destId="{1BC766CE-F0D0-4928-B6AE-AAC393F8C4E2}" srcOrd="1" destOrd="0" presId="urn:microsoft.com/office/officeart/2005/8/layout/chevron2"/>
    <dgm:cxn modelId="{1DD7E524-6B84-43E1-ACE2-BA742E841A5D}" type="presParOf" srcId="{DBA8A01B-007C-4FF8-85B6-DC89FF0CF217}" destId="{C6521B1A-A389-48B6-837E-BC0EC72331A1}" srcOrd="9" destOrd="0" presId="urn:microsoft.com/office/officeart/2005/8/layout/chevron2"/>
    <dgm:cxn modelId="{C5C138FB-7B6F-49AD-B79F-88C19C8C7F83}" type="presParOf" srcId="{DBA8A01B-007C-4FF8-85B6-DC89FF0CF217}" destId="{90F63AF1-CFCB-4ADC-8893-751CACBF9A3E}" srcOrd="10" destOrd="0" presId="urn:microsoft.com/office/officeart/2005/8/layout/chevron2"/>
    <dgm:cxn modelId="{770246C3-4AE5-493A-ACB1-3886CB1C1DF4}" type="presParOf" srcId="{90F63AF1-CFCB-4ADC-8893-751CACBF9A3E}" destId="{429A69D4-B1E2-440E-813A-0D192C0012EB}" srcOrd="0" destOrd="0" presId="urn:microsoft.com/office/officeart/2005/8/layout/chevron2"/>
    <dgm:cxn modelId="{B1F7B848-22CC-4550-AB16-6D83677EA78A}" type="presParOf" srcId="{90F63AF1-CFCB-4ADC-8893-751CACBF9A3E}" destId="{EFF07DD2-CD34-42C5-9F60-7949935DDD91}" srcOrd="1" destOrd="0" presId="urn:microsoft.com/office/officeart/2005/8/layout/chevron2"/>
    <dgm:cxn modelId="{6E393625-C09A-4673-A5F0-B06AB72577B0}" type="presParOf" srcId="{DBA8A01B-007C-4FF8-85B6-DC89FF0CF217}" destId="{F1C24701-B5A6-4667-BC8A-D9C3A88987E4}" srcOrd="11" destOrd="0" presId="urn:microsoft.com/office/officeart/2005/8/layout/chevron2"/>
    <dgm:cxn modelId="{75BECC44-56A6-4650-9561-0FA3B8F6BF80}" type="presParOf" srcId="{DBA8A01B-007C-4FF8-85B6-DC89FF0CF217}" destId="{8E10DDBA-5E03-4AC2-97B6-6871109A2370}" srcOrd="12" destOrd="0" presId="urn:microsoft.com/office/officeart/2005/8/layout/chevron2"/>
    <dgm:cxn modelId="{371213B8-7F35-499E-8233-27ACFEE51063}" type="presParOf" srcId="{8E10DDBA-5E03-4AC2-97B6-6871109A2370}" destId="{DAC930F8-D256-46DC-96DC-AC5F82871C27}" srcOrd="0" destOrd="0" presId="urn:microsoft.com/office/officeart/2005/8/layout/chevron2"/>
    <dgm:cxn modelId="{FEC0B43D-23DD-4D13-A506-2E286CB070A0}" type="presParOf" srcId="{8E10DDBA-5E03-4AC2-97B6-6871109A2370}" destId="{DB9BC116-CF46-4BD5-8FE5-3DE6CACF8F90}" srcOrd="1" destOrd="0" presId="urn:microsoft.com/office/officeart/2005/8/layout/chevron2"/>
    <dgm:cxn modelId="{993068B0-B4D6-44C4-8602-0D7D1A6D465A}" type="presParOf" srcId="{DBA8A01B-007C-4FF8-85B6-DC89FF0CF217}" destId="{974DF946-3CC0-4530-A7E7-CC07815A480A}" srcOrd="13" destOrd="0" presId="urn:microsoft.com/office/officeart/2005/8/layout/chevron2"/>
    <dgm:cxn modelId="{97663847-D405-4E85-87D9-79B37A948FCF}" type="presParOf" srcId="{DBA8A01B-007C-4FF8-85B6-DC89FF0CF217}" destId="{85838407-BF3F-48F8-91CB-E4F7DEC9F531}" srcOrd="14" destOrd="0" presId="urn:microsoft.com/office/officeart/2005/8/layout/chevron2"/>
    <dgm:cxn modelId="{A7E598C6-AE4F-414C-B4C6-170197FE90F2}" type="presParOf" srcId="{85838407-BF3F-48F8-91CB-E4F7DEC9F531}" destId="{72548FEB-C0D3-4F75-BDAE-B71096562B4A}" srcOrd="0" destOrd="0" presId="urn:microsoft.com/office/officeart/2005/8/layout/chevron2"/>
    <dgm:cxn modelId="{E6ECA2CD-AF5C-4DA7-A4B8-6BB4A438B3A6}" type="presParOf" srcId="{85838407-BF3F-48F8-91CB-E4F7DEC9F531}" destId="{6CCD9304-9699-457E-B08A-0BD40DAD795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8833A9-A67A-46AB-BD73-38A4F018CC8D}" type="doc">
      <dgm:prSet loTypeId="urn:microsoft.com/office/officeart/2005/8/layout/bProcess3" loCatId="process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1E136F9-4329-449D-A620-C1BD6EFFD0B4}">
      <dgm:prSet phldrT="[Текст]"/>
      <dgm:spPr/>
      <dgm:t>
        <a:bodyPr/>
        <a:lstStyle/>
        <a:p>
          <a:r>
            <a:rPr lang="ru-RU" b="1" dirty="0">
              <a:latin typeface="Calibri"/>
            </a:rPr>
            <a:t>ШАГ 1  </a:t>
          </a:r>
          <a:r>
            <a:rPr lang="en-US" b="1" dirty="0">
              <a:latin typeface="Calibri"/>
            </a:rPr>
            <a:t/>
          </a:r>
          <a:br>
            <a:rPr lang="en-US" b="1" dirty="0">
              <a:latin typeface="Calibri"/>
            </a:rPr>
          </a:br>
          <a:r>
            <a:rPr lang="ru-RU" b="1" dirty="0">
              <a:latin typeface="Calibri"/>
            </a:rPr>
            <a:t>Определить </a:t>
          </a:r>
          <a:r>
            <a:rPr lang="en-US" b="1" dirty="0">
              <a:latin typeface="Calibri"/>
            </a:rPr>
            <a:t/>
          </a:r>
          <a:br>
            <a:rPr lang="en-US" b="1" dirty="0">
              <a:latin typeface="Calibri"/>
            </a:rPr>
          </a:br>
          <a:r>
            <a:rPr lang="ru-RU" b="1" dirty="0">
              <a:latin typeface="Calibri"/>
            </a:rPr>
            <a:t>цель кейса</a:t>
          </a:r>
          <a:endParaRPr lang="ru-RU" sz="3000" b="1" dirty="0">
            <a:latin typeface="Calibri"/>
          </a:endParaRPr>
        </a:p>
      </dgm:t>
    </dgm:pt>
    <dgm:pt modelId="{424B5BB5-251F-4568-9C20-FB16FF075A66}" type="parTrans" cxnId="{1EB42C27-D5BA-488E-87BF-2CB05D6DAEAE}">
      <dgm:prSet/>
      <dgm:spPr/>
      <dgm:t>
        <a:bodyPr/>
        <a:lstStyle/>
        <a:p>
          <a:endParaRPr lang="ru-RU"/>
        </a:p>
      </dgm:t>
    </dgm:pt>
    <dgm:pt modelId="{6F73BD8E-E609-433B-AAF5-F27CC58C3A4F}" type="sibTrans" cxnId="{1EB42C27-D5BA-488E-87BF-2CB05D6DAEAE}">
      <dgm:prSet/>
      <dgm:spPr/>
      <dgm:t>
        <a:bodyPr/>
        <a:lstStyle/>
        <a:p>
          <a:endParaRPr lang="ru-RU"/>
        </a:p>
      </dgm:t>
    </dgm:pt>
    <dgm:pt modelId="{B7A50B88-C1CC-4ECF-82E9-763F54265AF8}">
      <dgm:prSet phldrT="[Текст]"/>
      <dgm:spPr/>
      <dgm:t>
        <a:bodyPr/>
        <a:lstStyle/>
        <a:p>
          <a:r>
            <a:rPr lang="ru-RU" b="1" dirty="0">
              <a:latin typeface="Calibri"/>
            </a:rPr>
            <a:t>ШАГ 2 </a:t>
          </a:r>
          <a:r>
            <a:rPr lang="en-US" b="1" dirty="0">
              <a:latin typeface="Calibri"/>
            </a:rPr>
            <a:t/>
          </a:r>
          <a:br>
            <a:rPr lang="en-US" b="1" dirty="0">
              <a:latin typeface="Calibri"/>
            </a:rPr>
          </a:br>
          <a:r>
            <a:rPr lang="ru-RU" b="1" dirty="0">
              <a:latin typeface="Calibri"/>
            </a:rPr>
            <a:t>Описать кейс</a:t>
          </a:r>
        </a:p>
      </dgm:t>
    </dgm:pt>
    <dgm:pt modelId="{2F79DB6E-060A-49F8-8EAC-78F06B6D64A4}" type="parTrans" cxnId="{9B0009F4-63F4-4FFB-B86E-7D9F27379A01}">
      <dgm:prSet/>
      <dgm:spPr/>
      <dgm:t>
        <a:bodyPr/>
        <a:lstStyle/>
        <a:p>
          <a:endParaRPr lang="ru-RU"/>
        </a:p>
      </dgm:t>
    </dgm:pt>
    <dgm:pt modelId="{91826623-D82A-4AB1-9E31-D040047B853E}" type="sibTrans" cxnId="{9B0009F4-63F4-4FFB-B86E-7D9F27379A01}">
      <dgm:prSet/>
      <dgm:spPr/>
      <dgm:t>
        <a:bodyPr/>
        <a:lstStyle/>
        <a:p>
          <a:endParaRPr lang="ru-RU"/>
        </a:p>
      </dgm:t>
    </dgm:pt>
    <dgm:pt modelId="{1AC9808E-83AE-4579-BD2F-866F44C602F2}">
      <dgm:prSet phldrT="[Текст]"/>
      <dgm:spPr/>
      <dgm:t>
        <a:bodyPr/>
        <a:lstStyle/>
        <a:p>
          <a:r>
            <a:rPr lang="ru-RU" b="1" dirty="0"/>
            <a:t>ШАГ 3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Обозначить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кульминацию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кейс-ситуации</a:t>
          </a:r>
        </a:p>
      </dgm:t>
    </dgm:pt>
    <dgm:pt modelId="{A286BF9D-6E51-4298-92C6-794C6C2854FB}" type="parTrans" cxnId="{252B376A-73E0-4818-ACA9-089791AC3BBF}">
      <dgm:prSet/>
      <dgm:spPr/>
      <dgm:t>
        <a:bodyPr/>
        <a:lstStyle/>
        <a:p>
          <a:endParaRPr lang="ru-RU"/>
        </a:p>
      </dgm:t>
    </dgm:pt>
    <dgm:pt modelId="{4A811A85-947B-4883-B33F-0273D1F77300}" type="sibTrans" cxnId="{252B376A-73E0-4818-ACA9-089791AC3BBF}">
      <dgm:prSet/>
      <dgm:spPr/>
      <dgm:t>
        <a:bodyPr/>
        <a:lstStyle/>
        <a:p>
          <a:endParaRPr lang="ru-RU"/>
        </a:p>
      </dgm:t>
    </dgm:pt>
    <dgm:pt modelId="{0288DCC4-6C87-4F5D-B942-D35F3DECD0FC}">
      <dgm:prSet phldrT="[Текст]"/>
      <dgm:spPr/>
      <dgm:t>
        <a:bodyPr/>
        <a:lstStyle/>
        <a:p>
          <a:r>
            <a:rPr lang="ru-RU" b="1" dirty="0"/>
            <a:t>ШАГ 4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Определить момент проблемного включения детей</a:t>
          </a:r>
        </a:p>
      </dgm:t>
    </dgm:pt>
    <dgm:pt modelId="{77E0C4AD-DC3C-43CD-9082-667EEF2499C8}" type="parTrans" cxnId="{80C27F4A-0618-48C5-B365-67333D37DCE9}">
      <dgm:prSet/>
      <dgm:spPr/>
      <dgm:t>
        <a:bodyPr/>
        <a:lstStyle/>
        <a:p>
          <a:endParaRPr lang="ru-RU"/>
        </a:p>
      </dgm:t>
    </dgm:pt>
    <dgm:pt modelId="{6A072953-9BB0-41BE-83D5-A26E8440C0BB}" type="sibTrans" cxnId="{80C27F4A-0618-48C5-B365-67333D37DCE9}">
      <dgm:prSet/>
      <dgm:spPr/>
      <dgm:t>
        <a:bodyPr/>
        <a:lstStyle/>
        <a:p>
          <a:endParaRPr lang="ru-RU"/>
        </a:p>
      </dgm:t>
    </dgm:pt>
    <dgm:pt modelId="{70D7ED2A-3273-4D75-ACD0-33C58031B5B6}" type="pres">
      <dgm:prSet presAssocID="{078833A9-A67A-46AB-BD73-38A4F018CC8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EA9C8B-2D89-47C3-B7BE-05BDAEDA5FF9}" type="pres">
      <dgm:prSet presAssocID="{C1E136F9-4329-449D-A620-C1BD6EFFD0B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44D0C-3538-4094-A690-8D8BC3615945}" type="pres">
      <dgm:prSet presAssocID="{6F73BD8E-E609-433B-AAF5-F27CC58C3A4F}" presName="sibTrans" presStyleLbl="sibTrans1D1" presStyleIdx="0" presStyleCnt="3"/>
      <dgm:spPr/>
      <dgm:t>
        <a:bodyPr/>
        <a:lstStyle/>
        <a:p>
          <a:endParaRPr lang="ru-RU"/>
        </a:p>
      </dgm:t>
    </dgm:pt>
    <dgm:pt modelId="{F47A7957-899D-418A-A346-2595BD4E2DF2}" type="pres">
      <dgm:prSet presAssocID="{6F73BD8E-E609-433B-AAF5-F27CC58C3A4F}" presName="connectorText" presStyleLbl="sibTrans1D1" presStyleIdx="0" presStyleCnt="3"/>
      <dgm:spPr/>
      <dgm:t>
        <a:bodyPr/>
        <a:lstStyle/>
        <a:p>
          <a:endParaRPr lang="ru-RU"/>
        </a:p>
      </dgm:t>
    </dgm:pt>
    <dgm:pt modelId="{413E835A-B04E-4E4E-AB34-32BD39140376}" type="pres">
      <dgm:prSet presAssocID="{B7A50B88-C1CC-4ECF-82E9-763F54265AF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4C4C95-2D48-4A6A-B8B0-ABB0B7A7631C}" type="pres">
      <dgm:prSet presAssocID="{91826623-D82A-4AB1-9E31-D040047B853E}" presName="sibTrans" presStyleLbl="sibTrans1D1" presStyleIdx="1" presStyleCnt="3"/>
      <dgm:spPr/>
      <dgm:t>
        <a:bodyPr/>
        <a:lstStyle/>
        <a:p>
          <a:endParaRPr lang="ru-RU"/>
        </a:p>
      </dgm:t>
    </dgm:pt>
    <dgm:pt modelId="{A01F6C0D-2FCC-4FFF-9404-26D0A321507C}" type="pres">
      <dgm:prSet presAssocID="{91826623-D82A-4AB1-9E31-D040047B853E}" presName="connectorText" presStyleLbl="sibTrans1D1" presStyleIdx="1" presStyleCnt="3"/>
      <dgm:spPr/>
      <dgm:t>
        <a:bodyPr/>
        <a:lstStyle/>
        <a:p>
          <a:endParaRPr lang="ru-RU"/>
        </a:p>
      </dgm:t>
    </dgm:pt>
    <dgm:pt modelId="{FADDEF9A-9BD6-47A8-813F-706EC3713076}" type="pres">
      <dgm:prSet presAssocID="{1AC9808E-83AE-4579-BD2F-866F44C602F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59804D-F6AF-43C9-BD91-7CF059B6EAA4}" type="pres">
      <dgm:prSet presAssocID="{4A811A85-947B-4883-B33F-0273D1F77300}" presName="sibTrans" presStyleLbl="sibTrans1D1" presStyleIdx="2" presStyleCnt="3"/>
      <dgm:spPr/>
      <dgm:t>
        <a:bodyPr/>
        <a:lstStyle/>
        <a:p>
          <a:endParaRPr lang="ru-RU"/>
        </a:p>
      </dgm:t>
    </dgm:pt>
    <dgm:pt modelId="{DDDD3171-771D-486B-9BF9-39FB2E66E822}" type="pres">
      <dgm:prSet presAssocID="{4A811A85-947B-4883-B33F-0273D1F77300}" presName="connectorText" presStyleLbl="sibTrans1D1" presStyleIdx="2" presStyleCnt="3"/>
      <dgm:spPr/>
      <dgm:t>
        <a:bodyPr/>
        <a:lstStyle/>
        <a:p>
          <a:endParaRPr lang="ru-RU"/>
        </a:p>
      </dgm:t>
    </dgm:pt>
    <dgm:pt modelId="{9B7ED8D0-3752-43FB-A0AB-200CD43D4826}" type="pres">
      <dgm:prSet presAssocID="{0288DCC4-6C87-4F5D-B942-D35F3DECD0F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25751E-5F4A-464C-A017-32B15095504F}" type="presOf" srcId="{C1E136F9-4329-449D-A620-C1BD6EFFD0B4}" destId="{B2EA9C8B-2D89-47C3-B7BE-05BDAEDA5FF9}" srcOrd="0" destOrd="0" presId="urn:microsoft.com/office/officeart/2005/8/layout/bProcess3"/>
    <dgm:cxn modelId="{1EB42C27-D5BA-488E-87BF-2CB05D6DAEAE}" srcId="{078833A9-A67A-46AB-BD73-38A4F018CC8D}" destId="{C1E136F9-4329-449D-A620-C1BD6EFFD0B4}" srcOrd="0" destOrd="0" parTransId="{424B5BB5-251F-4568-9C20-FB16FF075A66}" sibTransId="{6F73BD8E-E609-433B-AAF5-F27CC58C3A4F}"/>
    <dgm:cxn modelId="{252B376A-73E0-4818-ACA9-089791AC3BBF}" srcId="{078833A9-A67A-46AB-BD73-38A4F018CC8D}" destId="{1AC9808E-83AE-4579-BD2F-866F44C602F2}" srcOrd="2" destOrd="0" parTransId="{A286BF9D-6E51-4298-92C6-794C6C2854FB}" sibTransId="{4A811A85-947B-4883-B33F-0273D1F77300}"/>
    <dgm:cxn modelId="{80C27F4A-0618-48C5-B365-67333D37DCE9}" srcId="{078833A9-A67A-46AB-BD73-38A4F018CC8D}" destId="{0288DCC4-6C87-4F5D-B942-D35F3DECD0FC}" srcOrd="3" destOrd="0" parTransId="{77E0C4AD-DC3C-43CD-9082-667EEF2499C8}" sibTransId="{6A072953-9BB0-41BE-83D5-A26E8440C0BB}"/>
    <dgm:cxn modelId="{EC630B42-D097-4A74-949C-87C9BC1E2ABF}" type="presOf" srcId="{91826623-D82A-4AB1-9E31-D040047B853E}" destId="{034C4C95-2D48-4A6A-B8B0-ABB0B7A7631C}" srcOrd="0" destOrd="0" presId="urn:microsoft.com/office/officeart/2005/8/layout/bProcess3"/>
    <dgm:cxn modelId="{F19713AE-2BA1-4879-A267-A42EDA7905D7}" type="presOf" srcId="{078833A9-A67A-46AB-BD73-38A4F018CC8D}" destId="{70D7ED2A-3273-4D75-ACD0-33C58031B5B6}" srcOrd="0" destOrd="0" presId="urn:microsoft.com/office/officeart/2005/8/layout/bProcess3"/>
    <dgm:cxn modelId="{5AEDC6E4-B22E-4EAF-B5F1-F0B409B0A933}" type="presOf" srcId="{6F73BD8E-E609-433B-AAF5-F27CC58C3A4F}" destId="{F47A7957-899D-418A-A346-2595BD4E2DF2}" srcOrd="1" destOrd="0" presId="urn:microsoft.com/office/officeart/2005/8/layout/bProcess3"/>
    <dgm:cxn modelId="{9B0009F4-63F4-4FFB-B86E-7D9F27379A01}" srcId="{078833A9-A67A-46AB-BD73-38A4F018CC8D}" destId="{B7A50B88-C1CC-4ECF-82E9-763F54265AF8}" srcOrd="1" destOrd="0" parTransId="{2F79DB6E-060A-49F8-8EAC-78F06B6D64A4}" sibTransId="{91826623-D82A-4AB1-9E31-D040047B853E}"/>
    <dgm:cxn modelId="{B817F1D7-E74B-4ADD-832A-CB582693DB86}" type="presOf" srcId="{1AC9808E-83AE-4579-BD2F-866F44C602F2}" destId="{FADDEF9A-9BD6-47A8-813F-706EC3713076}" srcOrd="0" destOrd="0" presId="urn:microsoft.com/office/officeart/2005/8/layout/bProcess3"/>
    <dgm:cxn modelId="{20B4D3A1-FB10-430B-A91C-894B606DA66E}" type="presOf" srcId="{B7A50B88-C1CC-4ECF-82E9-763F54265AF8}" destId="{413E835A-B04E-4E4E-AB34-32BD39140376}" srcOrd="0" destOrd="0" presId="urn:microsoft.com/office/officeart/2005/8/layout/bProcess3"/>
    <dgm:cxn modelId="{46984BB1-C8A4-4C4A-9768-2874F57603EB}" type="presOf" srcId="{0288DCC4-6C87-4F5D-B942-D35F3DECD0FC}" destId="{9B7ED8D0-3752-43FB-A0AB-200CD43D4826}" srcOrd="0" destOrd="0" presId="urn:microsoft.com/office/officeart/2005/8/layout/bProcess3"/>
    <dgm:cxn modelId="{DC431696-6490-4A88-BB40-7546E3877C91}" type="presOf" srcId="{91826623-D82A-4AB1-9E31-D040047B853E}" destId="{A01F6C0D-2FCC-4FFF-9404-26D0A321507C}" srcOrd="1" destOrd="0" presId="urn:microsoft.com/office/officeart/2005/8/layout/bProcess3"/>
    <dgm:cxn modelId="{99FB3467-2E15-4BE7-B7BB-18E2B53A0917}" type="presOf" srcId="{4A811A85-947B-4883-B33F-0273D1F77300}" destId="{1D59804D-F6AF-43C9-BD91-7CF059B6EAA4}" srcOrd="0" destOrd="0" presId="urn:microsoft.com/office/officeart/2005/8/layout/bProcess3"/>
    <dgm:cxn modelId="{07E9D43C-0E81-4A1D-AE62-2FDF39632C84}" type="presOf" srcId="{4A811A85-947B-4883-B33F-0273D1F77300}" destId="{DDDD3171-771D-486B-9BF9-39FB2E66E822}" srcOrd="1" destOrd="0" presId="urn:microsoft.com/office/officeart/2005/8/layout/bProcess3"/>
    <dgm:cxn modelId="{F85CD91A-2CF9-42C3-B102-C0DA074D0AFE}" type="presOf" srcId="{6F73BD8E-E609-433B-AAF5-F27CC58C3A4F}" destId="{BC744D0C-3538-4094-A690-8D8BC3615945}" srcOrd="0" destOrd="0" presId="urn:microsoft.com/office/officeart/2005/8/layout/bProcess3"/>
    <dgm:cxn modelId="{67B718C4-4208-4D8D-896C-A71ED3844401}" type="presParOf" srcId="{70D7ED2A-3273-4D75-ACD0-33C58031B5B6}" destId="{B2EA9C8B-2D89-47C3-B7BE-05BDAEDA5FF9}" srcOrd="0" destOrd="0" presId="urn:microsoft.com/office/officeart/2005/8/layout/bProcess3"/>
    <dgm:cxn modelId="{350B408A-97FA-47CD-956C-CB37F79469B4}" type="presParOf" srcId="{70D7ED2A-3273-4D75-ACD0-33C58031B5B6}" destId="{BC744D0C-3538-4094-A690-8D8BC3615945}" srcOrd="1" destOrd="0" presId="urn:microsoft.com/office/officeart/2005/8/layout/bProcess3"/>
    <dgm:cxn modelId="{9E4817BE-0646-4763-B2DB-AAECC3D70CFF}" type="presParOf" srcId="{BC744D0C-3538-4094-A690-8D8BC3615945}" destId="{F47A7957-899D-418A-A346-2595BD4E2DF2}" srcOrd="0" destOrd="0" presId="urn:microsoft.com/office/officeart/2005/8/layout/bProcess3"/>
    <dgm:cxn modelId="{AA5DEDE9-8231-4F8B-9BF3-FDF4ABACE961}" type="presParOf" srcId="{70D7ED2A-3273-4D75-ACD0-33C58031B5B6}" destId="{413E835A-B04E-4E4E-AB34-32BD39140376}" srcOrd="2" destOrd="0" presId="urn:microsoft.com/office/officeart/2005/8/layout/bProcess3"/>
    <dgm:cxn modelId="{0A25AB38-E35F-4ABD-A39F-4F2FC83BE759}" type="presParOf" srcId="{70D7ED2A-3273-4D75-ACD0-33C58031B5B6}" destId="{034C4C95-2D48-4A6A-B8B0-ABB0B7A7631C}" srcOrd="3" destOrd="0" presId="urn:microsoft.com/office/officeart/2005/8/layout/bProcess3"/>
    <dgm:cxn modelId="{C97D913B-B1F5-4D22-9796-38A4BCAC3C93}" type="presParOf" srcId="{034C4C95-2D48-4A6A-B8B0-ABB0B7A7631C}" destId="{A01F6C0D-2FCC-4FFF-9404-26D0A321507C}" srcOrd="0" destOrd="0" presId="urn:microsoft.com/office/officeart/2005/8/layout/bProcess3"/>
    <dgm:cxn modelId="{65421DCC-7659-4835-B9EE-D4BC7FE8AE8F}" type="presParOf" srcId="{70D7ED2A-3273-4D75-ACD0-33C58031B5B6}" destId="{FADDEF9A-9BD6-47A8-813F-706EC3713076}" srcOrd="4" destOrd="0" presId="urn:microsoft.com/office/officeart/2005/8/layout/bProcess3"/>
    <dgm:cxn modelId="{7B706CA9-7DAE-4C1D-B4F9-389E3D830C87}" type="presParOf" srcId="{70D7ED2A-3273-4D75-ACD0-33C58031B5B6}" destId="{1D59804D-F6AF-43C9-BD91-7CF059B6EAA4}" srcOrd="5" destOrd="0" presId="urn:microsoft.com/office/officeart/2005/8/layout/bProcess3"/>
    <dgm:cxn modelId="{7B785A1F-9513-4AD5-BB9E-C9395EFEA6D0}" type="presParOf" srcId="{1D59804D-F6AF-43C9-BD91-7CF059B6EAA4}" destId="{DDDD3171-771D-486B-9BF9-39FB2E66E822}" srcOrd="0" destOrd="0" presId="urn:microsoft.com/office/officeart/2005/8/layout/bProcess3"/>
    <dgm:cxn modelId="{DC0123C8-42AD-46BB-A0CE-10699791EAB3}" type="presParOf" srcId="{70D7ED2A-3273-4D75-ACD0-33C58031B5B6}" destId="{9B7ED8D0-3752-43FB-A0AB-200CD43D4826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0155C0-DBB0-4223-9697-89D1ABBEC887}" type="doc">
      <dgm:prSet loTypeId="urn:microsoft.com/office/officeart/2005/8/layout/vList2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98E6705E-5F9C-440C-9114-698EEE8C9BA2}">
      <dgm:prSet phldrT="[Текст]"/>
      <dgm:spPr/>
      <dgm:t>
        <a:bodyPr/>
        <a:lstStyle/>
        <a:p>
          <a:r>
            <a:rPr lang="ru-RU" b="1" dirty="0"/>
            <a:t>Социальные и естественно-научные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проблемные ситуации </a:t>
          </a:r>
          <a:endParaRPr lang="ru-RU" sz="3000" b="1" dirty="0">
            <a:latin typeface="Trebuchet MS"/>
          </a:endParaRPr>
        </a:p>
      </dgm:t>
    </dgm:pt>
    <dgm:pt modelId="{5C4793D6-76C2-470B-A08D-ED5055D7B3D8}" type="parTrans" cxnId="{9E15D250-3790-4940-BF6A-B4E3E4745EC2}">
      <dgm:prSet/>
      <dgm:spPr/>
      <dgm:t>
        <a:bodyPr/>
        <a:lstStyle/>
        <a:p>
          <a:endParaRPr lang="ru-RU"/>
        </a:p>
      </dgm:t>
    </dgm:pt>
    <dgm:pt modelId="{F2EDCF87-3172-4027-8C6A-47A52D47FA4D}" type="sibTrans" cxnId="{9E15D250-3790-4940-BF6A-B4E3E4745EC2}">
      <dgm:prSet/>
      <dgm:spPr/>
      <dgm:t>
        <a:bodyPr/>
        <a:lstStyle/>
        <a:p>
          <a:endParaRPr lang="ru-RU"/>
        </a:p>
      </dgm:t>
    </dgm:pt>
    <dgm:pt modelId="{84D9F9FD-E9ED-4CE2-874E-22AC0EC3B836}">
      <dgm:prSet phldrT="[Текст]"/>
      <dgm:spPr/>
      <dgm:t>
        <a:bodyPr/>
        <a:lstStyle/>
        <a:p>
          <a:r>
            <a:rPr lang="ru-RU" b="1" dirty="0"/>
            <a:t>Фото- и видеоролики</a:t>
          </a:r>
        </a:p>
      </dgm:t>
    </dgm:pt>
    <dgm:pt modelId="{EBD7EAD7-174C-40D5-A8D0-FA8F3CD121B3}" type="parTrans" cxnId="{7E349B3C-63E7-4013-A040-26F236D13A93}">
      <dgm:prSet/>
      <dgm:spPr/>
    </dgm:pt>
    <dgm:pt modelId="{2DE4DB92-8284-4C08-86C6-89DD02ECE99A}" type="sibTrans" cxnId="{7E349B3C-63E7-4013-A040-26F236D13A93}">
      <dgm:prSet/>
      <dgm:spPr/>
    </dgm:pt>
    <dgm:pt modelId="{06864308-E866-4202-815F-2E62F61AF4D5}">
      <dgm:prSet phldrT="[Текст]"/>
      <dgm:spPr/>
      <dgm:t>
        <a:bodyPr/>
        <a:lstStyle/>
        <a:p>
          <a:r>
            <a:rPr lang="ru-RU" b="1" dirty="0"/>
            <a:t>Фантазийные ситуации и нелепицы </a:t>
          </a:r>
        </a:p>
      </dgm:t>
    </dgm:pt>
    <dgm:pt modelId="{24C65FA2-9282-4ECB-93EE-5E30C3300B3B}" type="parTrans" cxnId="{E9469DEB-35DB-46C1-954A-502E90B52C61}">
      <dgm:prSet/>
      <dgm:spPr/>
    </dgm:pt>
    <dgm:pt modelId="{431A322D-EBAC-4A80-B733-C6B1797DC3ED}" type="sibTrans" cxnId="{E9469DEB-35DB-46C1-954A-502E90B52C61}">
      <dgm:prSet/>
      <dgm:spPr/>
    </dgm:pt>
    <dgm:pt modelId="{4ED45620-53C1-48DB-9E6E-8413AEE04129}">
      <dgm:prSet phldrT="[Текст]"/>
      <dgm:spPr/>
      <dgm:t>
        <a:bodyPr/>
        <a:lstStyle/>
        <a:p>
          <a:r>
            <a:rPr lang="ru-RU" b="1" dirty="0"/>
            <a:t>Словесные и иллюстрированные сюжеты: события, рассказы и игры с проблемным содержанием </a:t>
          </a:r>
        </a:p>
      </dgm:t>
    </dgm:pt>
    <dgm:pt modelId="{834E14F6-9810-4A20-9B7D-C49F039F7E8B}" type="parTrans" cxnId="{E0D076F0-86A5-489B-ABA8-DC52ACB85989}">
      <dgm:prSet/>
      <dgm:spPr/>
    </dgm:pt>
    <dgm:pt modelId="{323BFF38-F468-42AE-8BCD-E28CE77EA543}" type="sibTrans" cxnId="{E0D076F0-86A5-489B-ABA8-DC52ACB85989}">
      <dgm:prSet/>
      <dgm:spPr/>
    </dgm:pt>
    <dgm:pt modelId="{7895C785-4942-4453-920C-3BF73481A792}">
      <dgm:prSet phldrT="[Текст]"/>
      <dgm:spPr/>
      <dgm:t>
        <a:bodyPr/>
        <a:lstStyle/>
        <a:p>
          <a:r>
            <a:rPr lang="ru-RU" b="1" dirty="0"/>
            <a:t>Объекты и явления окружающей действительности</a:t>
          </a:r>
        </a:p>
      </dgm:t>
    </dgm:pt>
    <dgm:pt modelId="{BCF581A0-FC7E-4404-A28E-E18FDE0C5510}" type="parTrans" cxnId="{0988CD48-A0E0-4883-9F04-1F1EA30A6DF7}">
      <dgm:prSet/>
      <dgm:spPr/>
    </dgm:pt>
    <dgm:pt modelId="{E4DED02F-4BDB-4BFB-83D0-C46F825AEAFF}" type="sibTrans" cxnId="{0988CD48-A0E0-4883-9F04-1F1EA30A6DF7}">
      <dgm:prSet/>
      <dgm:spPr/>
    </dgm:pt>
    <dgm:pt modelId="{1C9D8DD1-0EB4-4CA9-9D5E-2471CB70141C}" type="pres">
      <dgm:prSet presAssocID="{F70155C0-DBB0-4223-9697-89D1ABBEC8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D13AF4-2E06-4B41-A3F2-460FD41293FA}" type="pres">
      <dgm:prSet presAssocID="{98E6705E-5F9C-440C-9114-698EEE8C9BA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DC3E1-ED8C-43D4-9D9E-7DBBDB1C7E8B}" type="pres">
      <dgm:prSet presAssocID="{F2EDCF87-3172-4027-8C6A-47A52D47FA4D}" presName="spacer" presStyleCnt="0"/>
      <dgm:spPr/>
    </dgm:pt>
    <dgm:pt modelId="{8B2D9861-71B1-4DFA-A8D9-D20EA2CC271A}" type="pres">
      <dgm:prSet presAssocID="{4ED45620-53C1-48DB-9E6E-8413AEE0412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55C4D2-6564-424E-84B0-B3CA8FF1D6D7}" type="pres">
      <dgm:prSet presAssocID="{323BFF38-F468-42AE-8BCD-E28CE77EA543}" presName="spacer" presStyleCnt="0"/>
      <dgm:spPr/>
    </dgm:pt>
    <dgm:pt modelId="{70D9BE3A-E3E0-4A84-AB38-9314B201B2C4}" type="pres">
      <dgm:prSet presAssocID="{06864308-E866-4202-815F-2E62F61AF4D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0B2564-650F-4847-AE21-7909138628C2}" type="pres">
      <dgm:prSet presAssocID="{431A322D-EBAC-4A80-B733-C6B1797DC3ED}" presName="spacer" presStyleCnt="0"/>
      <dgm:spPr/>
    </dgm:pt>
    <dgm:pt modelId="{D894B905-B0A2-4345-8BA1-63F829B2B360}" type="pres">
      <dgm:prSet presAssocID="{84D9F9FD-E9ED-4CE2-874E-22AC0EC3B83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474C6C-3242-4B2D-B398-53175E033F2A}" type="pres">
      <dgm:prSet presAssocID="{2DE4DB92-8284-4C08-86C6-89DD02ECE99A}" presName="spacer" presStyleCnt="0"/>
      <dgm:spPr/>
    </dgm:pt>
    <dgm:pt modelId="{C92F2509-697E-4C0A-8C59-9B21E42AC211}" type="pres">
      <dgm:prSet presAssocID="{7895C785-4942-4453-920C-3BF73481A79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349B3C-63E7-4013-A040-26F236D13A93}" srcId="{F70155C0-DBB0-4223-9697-89D1ABBEC887}" destId="{84D9F9FD-E9ED-4CE2-874E-22AC0EC3B836}" srcOrd="3" destOrd="0" parTransId="{EBD7EAD7-174C-40D5-A8D0-FA8F3CD121B3}" sibTransId="{2DE4DB92-8284-4C08-86C6-89DD02ECE99A}"/>
    <dgm:cxn modelId="{E9469DEB-35DB-46C1-954A-502E90B52C61}" srcId="{F70155C0-DBB0-4223-9697-89D1ABBEC887}" destId="{06864308-E866-4202-815F-2E62F61AF4D5}" srcOrd="2" destOrd="0" parTransId="{24C65FA2-9282-4ECB-93EE-5E30C3300B3B}" sibTransId="{431A322D-EBAC-4A80-B733-C6B1797DC3ED}"/>
    <dgm:cxn modelId="{0A5A70B0-C4BA-49CA-83FC-126E2BCBFEFA}" type="presOf" srcId="{F70155C0-DBB0-4223-9697-89D1ABBEC887}" destId="{1C9D8DD1-0EB4-4CA9-9D5E-2471CB70141C}" srcOrd="0" destOrd="0" presId="urn:microsoft.com/office/officeart/2005/8/layout/vList2"/>
    <dgm:cxn modelId="{5ED99456-DEA3-4A32-91B7-B9B4E197CD7F}" type="presOf" srcId="{7895C785-4942-4453-920C-3BF73481A792}" destId="{C92F2509-697E-4C0A-8C59-9B21E42AC211}" srcOrd="0" destOrd="0" presId="urn:microsoft.com/office/officeart/2005/8/layout/vList2"/>
    <dgm:cxn modelId="{FBE63663-E7E5-47F4-898E-58E03D676B92}" type="presOf" srcId="{98E6705E-5F9C-440C-9114-698EEE8C9BA2}" destId="{84D13AF4-2E06-4B41-A3F2-460FD41293FA}" srcOrd="0" destOrd="0" presId="urn:microsoft.com/office/officeart/2005/8/layout/vList2"/>
    <dgm:cxn modelId="{0988CD48-A0E0-4883-9F04-1F1EA30A6DF7}" srcId="{F70155C0-DBB0-4223-9697-89D1ABBEC887}" destId="{7895C785-4942-4453-920C-3BF73481A792}" srcOrd="4" destOrd="0" parTransId="{BCF581A0-FC7E-4404-A28E-E18FDE0C5510}" sibTransId="{E4DED02F-4BDB-4BFB-83D0-C46F825AEAFF}"/>
    <dgm:cxn modelId="{9E15D250-3790-4940-BF6A-B4E3E4745EC2}" srcId="{F70155C0-DBB0-4223-9697-89D1ABBEC887}" destId="{98E6705E-5F9C-440C-9114-698EEE8C9BA2}" srcOrd="0" destOrd="0" parTransId="{5C4793D6-76C2-470B-A08D-ED5055D7B3D8}" sibTransId="{F2EDCF87-3172-4027-8C6A-47A52D47FA4D}"/>
    <dgm:cxn modelId="{E0D076F0-86A5-489B-ABA8-DC52ACB85989}" srcId="{F70155C0-DBB0-4223-9697-89D1ABBEC887}" destId="{4ED45620-53C1-48DB-9E6E-8413AEE04129}" srcOrd="1" destOrd="0" parTransId="{834E14F6-9810-4A20-9B7D-C49F039F7E8B}" sibTransId="{323BFF38-F468-42AE-8BCD-E28CE77EA543}"/>
    <dgm:cxn modelId="{2A79F209-CE49-4B88-9275-DF4F0E5B2A6F}" type="presOf" srcId="{84D9F9FD-E9ED-4CE2-874E-22AC0EC3B836}" destId="{D894B905-B0A2-4345-8BA1-63F829B2B360}" srcOrd="0" destOrd="0" presId="urn:microsoft.com/office/officeart/2005/8/layout/vList2"/>
    <dgm:cxn modelId="{68EA4F92-D283-4B08-A499-51ADF0D81C15}" type="presOf" srcId="{06864308-E866-4202-815F-2E62F61AF4D5}" destId="{70D9BE3A-E3E0-4A84-AB38-9314B201B2C4}" srcOrd="0" destOrd="0" presId="urn:microsoft.com/office/officeart/2005/8/layout/vList2"/>
    <dgm:cxn modelId="{E2CF9045-8334-448A-B61D-C4FEE2199C19}" type="presOf" srcId="{4ED45620-53C1-48DB-9E6E-8413AEE04129}" destId="{8B2D9861-71B1-4DFA-A8D9-D20EA2CC271A}" srcOrd="0" destOrd="0" presId="urn:microsoft.com/office/officeart/2005/8/layout/vList2"/>
    <dgm:cxn modelId="{AE2E9F81-9076-4066-841B-9947701FBAFB}" type="presParOf" srcId="{1C9D8DD1-0EB4-4CA9-9D5E-2471CB70141C}" destId="{84D13AF4-2E06-4B41-A3F2-460FD41293FA}" srcOrd="0" destOrd="0" presId="urn:microsoft.com/office/officeart/2005/8/layout/vList2"/>
    <dgm:cxn modelId="{6AFD1DC2-C8AE-446A-99B7-613C38180C48}" type="presParOf" srcId="{1C9D8DD1-0EB4-4CA9-9D5E-2471CB70141C}" destId="{F8DDC3E1-ED8C-43D4-9D9E-7DBBDB1C7E8B}" srcOrd="1" destOrd="0" presId="urn:microsoft.com/office/officeart/2005/8/layout/vList2"/>
    <dgm:cxn modelId="{06F2CE68-B3AD-4991-9037-00D583D49363}" type="presParOf" srcId="{1C9D8DD1-0EB4-4CA9-9D5E-2471CB70141C}" destId="{8B2D9861-71B1-4DFA-A8D9-D20EA2CC271A}" srcOrd="2" destOrd="0" presId="urn:microsoft.com/office/officeart/2005/8/layout/vList2"/>
    <dgm:cxn modelId="{F1593EB0-BCEC-4A7D-B754-5974F0A63BAB}" type="presParOf" srcId="{1C9D8DD1-0EB4-4CA9-9D5E-2471CB70141C}" destId="{CA55C4D2-6564-424E-84B0-B3CA8FF1D6D7}" srcOrd="3" destOrd="0" presId="urn:microsoft.com/office/officeart/2005/8/layout/vList2"/>
    <dgm:cxn modelId="{D605BB0B-A1DF-4683-9F93-17B7C58F022E}" type="presParOf" srcId="{1C9D8DD1-0EB4-4CA9-9D5E-2471CB70141C}" destId="{70D9BE3A-E3E0-4A84-AB38-9314B201B2C4}" srcOrd="4" destOrd="0" presId="urn:microsoft.com/office/officeart/2005/8/layout/vList2"/>
    <dgm:cxn modelId="{A4177D0E-B181-4A7B-9C7C-926B8B81874D}" type="presParOf" srcId="{1C9D8DD1-0EB4-4CA9-9D5E-2471CB70141C}" destId="{4F0B2564-650F-4847-AE21-7909138628C2}" srcOrd="5" destOrd="0" presId="urn:microsoft.com/office/officeart/2005/8/layout/vList2"/>
    <dgm:cxn modelId="{DD8477D5-75BE-4E9A-B1F6-89ECC6257593}" type="presParOf" srcId="{1C9D8DD1-0EB4-4CA9-9D5E-2471CB70141C}" destId="{D894B905-B0A2-4345-8BA1-63F829B2B360}" srcOrd="6" destOrd="0" presId="urn:microsoft.com/office/officeart/2005/8/layout/vList2"/>
    <dgm:cxn modelId="{B2CF8763-835D-4FEF-9349-029E203AB836}" type="presParOf" srcId="{1C9D8DD1-0EB4-4CA9-9D5E-2471CB70141C}" destId="{CC474C6C-3242-4B2D-B398-53175E033F2A}" srcOrd="7" destOrd="0" presId="urn:microsoft.com/office/officeart/2005/8/layout/vList2"/>
    <dgm:cxn modelId="{8D1D0954-599F-4265-BF9B-4F654BD30BC8}" type="presParOf" srcId="{1C9D8DD1-0EB4-4CA9-9D5E-2471CB70141C}" destId="{C92F2509-697E-4C0A-8C59-9B21E42AC21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F36626-CCF8-460E-AB00-176BEBE2AD2F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705D94A-76D5-4DEF-AD7A-3B011721716A}">
      <dgm:prSet phldrT="[Текст]"/>
      <dgm:spPr/>
      <dgm:t>
        <a:bodyPr/>
        <a:lstStyle/>
        <a:p>
          <a:r>
            <a:rPr lang="ru-RU" b="1" dirty="0"/>
            <a:t>Реальные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жизненные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ситуации </a:t>
          </a:r>
          <a:endParaRPr lang="ru-RU" sz="3000" b="1" dirty="0">
            <a:latin typeface="Trebuchet MS"/>
          </a:endParaRPr>
        </a:p>
      </dgm:t>
    </dgm:pt>
    <dgm:pt modelId="{46919C28-4D95-4690-84AB-7EB19BFEDEFA}" type="parTrans" cxnId="{07D1E34F-D49D-482A-B2EA-E5492F608B05}">
      <dgm:prSet/>
      <dgm:spPr/>
      <dgm:t>
        <a:bodyPr/>
        <a:lstStyle/>
        <a:p>
          <a:endParaRPr lang="ru-RU"/>
        </a:p>
      </dgm:t>
    </dgm:pt>
    <dgm:pt modelId="{0C09D41E-31F9-440A-8B5C-C9981C2A96F4}" type="sibTrans" cxnId="{07D1E34F-D49D-482A-B2EA-E5492F608B05}">
      <dgm:prSet/>
      <dgm:spPr/>
      <dgm:t>
        <a:bodyPr/>
        <a:lstStyle/>
        <a:p>
          <a:endParaRPr lang="ru-RU"/>
        </a:p>
      </dgm:t>
    </dgm:pt>
    <dgm:pt modelId="{E2D2343D-015D-44C1-9102-EB288E259162}">
      <dgm:prSet phldrT="[Текст]"/>
      <dgm:spPr/>
      <dgm:t>
        <a:bodyPr/>
        <a:lstStyle/>
        <a:p>
          <a:r>
            <a:rPr lang="ru-RU" b="1" dirty="0"/>
            <a:t>Вопросы,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поступки,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игры детей</a:t>
          </a:r>
        </a:p>
      </dgm:t>
    </dgm:pt>
    <dgm:pt modelId="{87FB1F95-8D19-4C8D-A730-9BE2FA602510}" type="parTrans" cxnId="{88E0307E-ACD8-48F7-B5CD-9260C8036EDD}">
      <dgm:prSet/>
      <dgm:spPr/>
    </dgm:pt>
    <dgm:pt modelId="{D1FB9068-F277-4EAC-BF03-6B493F740B04}" type="sibTrans" cxnId="{88E0307E-ACD8-48F7-B5CD-9260C8036EDD}">
      <dgm:prSet/>
      <dgm:spPr/>
    </dgm:pt>
    <dgm:pt modelId="{3CA67724-C022-4F56-931B-1009A61EDCB0}">
      <dgm:prSet phldrT="[Текст]"/>
      <dgm:spPr/>
      <dgm:t>
        <a:bodyPr/>
        <a:lstStyle/>
        <a:p>
          <a:r>
            <a:rPr lang="ru-RU" b="1" dirty="0"/>
            <a:t>Произведения художественной литературы, мультфильмы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с проблемным содержанием</a:t>
          </a:r>
        </a:p>
      </dgm:t>
    </dgm:pt>
    <dgm:pt modelId="{72D89345-78CC-4BD6-9B0C-F47F0F8E5DB8}" type="parTrans" cxnId="{55107DBB-7B28-4CCB-8E88-C860D7384177}">
      <dgm:prSet/>
      <dgm:spPr/>
    </dgm:pt>
    <dgm:pt modelId="{F7AFCFF6-5F77-4B88-889F-9DBF4A86AB14}" type="sibTrans" cxnId="{55107DBB-7B28-4CCB-8E88-C860D7384177}">
      <dgm:prSet/>
      <dgm:spPr/>
    </dgm:pt>
    <dgm:pt modelId="{CE1D68C5-AD02-4957-9BFE-D61457AF7644}">
      <dgm:prSet phldrT="[Текст]"/>
      <dgm:spPr/>
      <dgm:t>
        <a:bodyPr/>
        <a:lstStyle/>
        <a:p>
          <a:r>
            <a:rPr lang="ru-RU" b="1" dirty="0"/>
            <a:t>Рассказы коллег, родителей </a:t>
          </a:r>
        </a:p>
      </dgm:t>
    </dgm:pt>
    <dgm:pt modelId="{9749F2E8-B16C-49EE-9432-AF8C8EA3C4CB}" type="parTrans" cxnId="{BCAD056F-3C45-461E-8057-CA2CEE9568BF}">
      <dgm:prSet/>
      <dgm:spPr/>
    </dgm:pt>
    <dgm:pt modelId="{8188419D-0578-480F-AB88-866814E3E738}" type="sibTrans" cxnId="{BCAD056F-3C45-461E-8057-CA2CEE9568BF}">
      <dgm:prSet/>
      <dgm:spPr/>
    </dgm:pt>
    <dgm:pt modelId="{86EA9B78-D2DF-4D40-BB88-AA2E0F200BAA}" type="pres">
      <dgm:prSet presAssocID="{02F36626-CCF8-460E-AB00-176BEBE2AD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6AA20C-02D5-4EA4-A0C0-BB80B6C63CC6}" type="pres">
      <dgm:prSet presAssocID="{E705D94A-76D5-4DEF-AD7A-3B011721716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65835E-43C5-4082-A563-E6BD6D9088B1}" type="pres">
      <dgm:prSet presAssocID="{0C09D41E-31F9-440A-8B5C-C9981C2A96F4}" presName="sibTrans" presStyleCnt="0"/>
      <dgm:spPr/>
    </dgm:pt>
    <dgm:pt modelId="{E1038B68-62A9-43E1-B493-434E65776650}" type="pres">
      <dgm:prSet presAssocID="{CE1D68C5-AD02-4957-9BFE-D61457AF764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C46CE-F055-4331-992E-08E54151A582}" type="pres">
      <dgm:prSet presAssocID="{8188419D-0578-480F-AB88-866814E3E738}" presName="sibTrans" presStyleCnt="0"/>
      <dgm:spPr/>
    </dgm:pt>
    <dgm:pt modelId="{A69B048C-03B4-4CB5-AFA4-60A66C249459}" type="pres">
      <dgm:prSet presAssocID="{3CA67724-C022-4F56-931B-1009A61EDCB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B940C-690B-4DA9-9D91-00363DB8B8A1}" type="pres">
      <dgm:prSet presAssocID="{F7AFCFF6-5F77-4B88-889F-9DBF4A86AB14}" presName="sibTrans" presStyleCnt="0"/>
      <dgm:spPr/>
    </dgm:pt>
    <dgm:pt modelId="{657E3D58-4007-432C-AEBF-AA66CDD884BA}" type="pres">
      <dgm:prSet presAssocID="{E2D2343D-015D-44C1-9102-EB288E25916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D1C8B7-9858-4792-A04A-1CDA20A3C622}" type="presOf" srcId="{E2D2343D-015D-44C1-9102-EB288E259162}" destId="{657E3D58-4007-432C-AEBF-AA66CDD884BA}" srcOrd="0" destOrd="0" presId="urn:microsoft.com/office/officeart/2005/8/layout/default"/>
    <dgm:cxn modelId="{55107DBB-7B28-4CCB-8E88-C860D7384177}" srcId="{02F36626-CCF8-460E-AB00-176BEBE2AD2F}" destId="{3CA67724-C022-4F56-931B-1009A61EDCB0}" srcOrd="2" destOrd="0" parTransId="{72D89345-78CC-4BD6-9B0C-F47F0F8E5DB8}" sibTransId="{F7AFCFF6-5F77-4B88-889F-9DBF4A86AB14}"/>
    <dgm:cxn modelId="{D05CD3CC-F849-45BD-833D-F4C2EF8FB47A}" type="presOf" srcId="{E705D94A-76D5-4DEF-AD7A-3B011721716A}" destId="{FA6AA20C-02D5-4EA4-A0C0-BB80B6C63CC6}" srcOrd="0" destOrd="0" presId="urn:microsoft.com/office/officeart/2005/8/layout/default"/>
    <dgm:cxn modelId="{07D1E34F-D49D-482A-B2EA-E5492F608B05}" srcId="{02F36626-CCF8-460E-AB00-176BEBE2AD2F}" destId="{E705D94A-76D5-4DEF-AD7A-3B011721716A}" srcOrd="0" destOrd="0" parTransId="{46919C28-4D95-4690-84AB-7EB19BFEDEFA}" sibTransId="{0C09D41E-31F9-440A-8B5C-C9981C2A96F4}"/>
    <dgm:cxn modelId="{48462A54-D648-47C9-8A71-BFCCECC462DA}" type="presOf" srcId="{3CA67724-C022-4F56-931B-1009A61EDCB0}" destId="{A69B048C-03B4-4CB5-AFA4-60A66C249459}" srcOrd="0" destOrd="0" presId="urn:microsoft.com/office/officeart/2005/8/layout/default"/>
    <dgm:cxn modelId="{BCAD056F-3C45-461E-8057-CA2CEE9568BF}" srcId="{02F36626-CCF8-460E-AB00-176BEBE2AD2F}" destId="{CE1D68C5-AD02-4957-9BFE-D61457AF7644}" srcOrd="1" destOrd="0" parTransId="{9749F2E8-B16C-49EE-9432-AF8C8EA3C4CB}" sibTransId="{8188419D-0578-480F-AB88-866814E3E738}"/>
    <dgm:cxn modelId="{EDF097BD-BA6F-4008-A8C7-C0AEB783E348}" type="presOf" srcId="{02F36626-CCF8-460E-AB00-176BEBE2AD2F}" destId="{86EA9B78-D2DF-4D40-BB88-AA2E0F200BAA}" srcOrd="0" destOrd="0" presId="urn:microsoft.com/office/officeart/2005/8/layout/default"/>
    <dgm:cxn modelId="{F4919B0B-E601-48A8-868D-BFB57465F85B}" type="presOf" srcId="{CE1D68C5-AD02-4957-9BFE-D61457AF7644}" destId="{E1038B68-62A9-43E1-B493-434E65776650}" srcOrd="0" destOrd="0" presId="urn:microsoft.com/office/officeart/2005/8/layout/default"/>
    <dgm:cxn modelId="{88E0307E-ACD8-48F7-B5CD-9260C8036EDD}" srcId="{02F36626-CCF8-460E-AB00-176BEBE2AD2F}" destId="{E2D2343D-015D-44C1-9102-EB288E259162}" srcOrd="3" destOrd="0" parTransId="{87FB1F95-8D19-4C8D-A730-9BE2FA602510}" sibTransId="{D1FB9068-F277-4EAC-BF03-6B493F740B04}"/>
    <dgm:cxn modelId="{BE6F738F-D9B9-40F2-99A2-5C3584DBB4EF}" type="presParOf" srcId="{86EA9B78-D2DF-4D40-BB88-AA2E0F200BAA}" destId="{FA6AA20C-02D5-4EA4-A0C0-BB80B6C63CC6}" srcOrd="0" destOrd="0" presId="urn:microsoft.com/office/officeart/2005/8/layout/default"/>
    <dgm:cxn modelId="{87F61CDD-1130-4A36-827C-85CD1AFDD735}" type="presParOf" srcId="{86EA9B78-D2DF-4D40-BB88-AA2E0F200BAA}" destId="{C365835E-43C5-4082-A563-E6BD6D9088B1}" srcOrd="1" destOrd="0" presId="urn:microsoft.com/office/officeart/2005/8/layout/default"/>
    <dgm:cxn modelId="{F6E2B06B-8619-44B3-B145-3325F3CA7D09}" type="presParOf" srcId="{86EA9B78-D2DF-4D40-BB88-AA2E0F200BAA}" destId="{E1038B68-62A9-43E1-B493-434E65776650}" srcOrd="2" destOrd="0" presId="urn:microsoft.com/office/officeart/2005/8/layout/default"/>
    <dgm:cxn modelId="{74D0DB43-AC4B-42C2-9200-9F05CE685152}" type="presParOf" srcId="{86EA9B78-D2DF-4D40-BB88-AA2E0F200BAA}" destId="{08AC46CE-F055-4331-992E-08E54151A582}" srcOrd="3" destOrd="0" presId="urn:microsoft.com/office/officeart/2005/8/layout/default"/>
    <dgm:cxn modelId="{4F19AE96-5474-4E93-B821-AAE962A60838}" type="presParOf" srcId="{86EA9B78-D2DF-4D40-BB88-AA2E0F200BAA}" destId="{A69B048C-03B4-4CB5-AFA4-60A66C249459}" srcOrd="4" destOrd="0" presId="urn:microsoft.com/office/officeart/2005/8/layout/default"/>
    <dgm:cxn modelId="{6D80772B-D954-43D5-843D-50C9FDE90C47}" type="presParOf" srcId="{86EA9B78-D2DF-4D40-BB88-AA2E0F200BAA}" destId="{AA1B940C-690B-4DA9-9D91-00363DB8B8A1}" srcOrd="5" destOrd="0" presId="urn:microsoft.com/office/officeart/2005/8/layout/default"/>
    <dgm:cxn modelId="{FA78A513-7D7C-4ADB-B97B-B175AA65DD7D}" type="presParOf" srcId="{86EA9B78-D2DF-4D40-BB88-AA2E0F200BAA}" destId="{657E3D58-4007-432C-AEBF-AA66CDD884B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34E361D-95BE-4EB8-8FC8-BB18231C7608}" type="doc">
      <dgm:prSet loTypeId="urn:microsoft.com/office/officeart/2005/8/layout/chevron2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6DECEBE-0B68-47D0-A2AC-B98D362FD98A}">
      <dgm:prSet phldrT="[Текст]"/>
      <dgm:spPr/>
      <dgm:t>
        <a:bodyPr/>
        <a:lstStyle/>
        <a:p>
          <a:r>
            <a:rPr lang="ru-RU" b="1" dirty="0"/>
            <a:t>1</a:t>
          </a:r>
        </a:p>
      </dgm:t>
    </dgm:pt>
    <dgm:pt modelId="{F6407E34-97DE-4761-98DF-D2BC9FE6FA35}" type="parTrans" cxnId="{360288EE-8CB0-4BDC-9CE6-6AA126766E03}">
      <dgm:prSet/>
      <dgm:spPr/>
      <dgm:t>
        <a:bodyPr/>
        <a:lstStyle/>
        <a:p>
          <a:endParaRPr lang="ru-RU"/>
        </a:p>
      </dgm:t>
    </dgm:pt>
    <dgm:pt modelId="{AFD64ADB-0BC9-4B49-AC38-6A7A23D9AA80}" type="sibTrans" cxnId="{360288EE-8CB0-4BDC-9CE6-6AA126766E03}">
      <dgm:prSet/>
      <dgm:spPr/>
      <dgm:t>
        <a:bodyPr/>
        <a:lstStyle/>
        <a:p>
          <a:endParaRPr lang="ru-RU"/>
        </a:p>
      </dgm:t>
    </dgm:pt>
    <dgm:pt modelId="{188A9F4D-9896-47CE-A03B-81F68BBA7E1A}">
      <dgm:prSet phldrT="[Текст]"/>
      <dgm:spPr/>
      <dgm:t>
        <a:bodyPr/>
        <a:lstStyle/>
        <a:p>
          <a:r>
            <a:rPr lang="ru-RU" sz="3400" b="1" dirty="0"/>
            <a:t>Соответствует поставленной цели </a:t>
          </a:r>
        </a:p>
      </dgm:t>
    </dgm:pt>
    <dgm:pt modelId="{57DEB7C9-5B52-495D-9430-2F29E2BE1956}" type="parTrans" cxnId="{A8721A53-CE25-4D52-97D4-784CB959111D}">
      <dgm:prSet/>
      <dgm:spPr/>
      <dgm:t>
        <a:bodyPr/>
        <a:lstStyle/>
        <a:p>
          <a:endParaRPr lang="ru-RU"/>
        </a:p>
      </dgm:t>
    </dgm:pt>
    <dgm:pt modelId="{E54CF3FF-8BF1-46A8-BC56-DBDA408002BD}" type="sibTrans" cxnId="{A8721A53-CE25-4D52-97D4-784CB959111D}">
      <dgm:prSet/>
      <dgm:spPr/>
      <dgm:t>
        <a:bodyPr/>
        <a:lstStyle/>
        <a:p>
          <a:endParaRPr lang="ru-RU"/>
        </a:p>
      </dgm:t>
    </dgm:pt>
    <dgm:pt modelId="{DB4F84AC-E931-46AE-8BA0-1238B9639A1F}">
      <dgm:prSet phldrT="[Текст]"/>
      <dgm:spPr/>
      <dgm:t>
        <a:bodyPr/>
        <a:lstStyle/>
        <a:p>
          <a:r>
            <a:rPr lang="ru-RU" b="1" dirty="0"/>
            <a:t>2</a:t>
          </a:r>
        </a:p>
      </dgm:t>
    </dgm:pt>
    <dgm:pt modelId="{8DDA34A2-877C-4BE1-831A-4EBDC7F67205}" type="parTrans" cxnId="{CDB41057-1F47-4F04-9886-CBC1906A1CB7}">
      <dgm:prSet/>
      <dgm:spPr/>
      <dgm:t>
        <a:bodyPr/>
        <a:lstStyle/>
        <a:p>
          <a:endParaRPr lang="ru-RU"/>
        </a:p>
      </dgm:t>
    </dgm:pt>
    <dgm:pt modelId="{E77356C7-EEBD-4749-A462-CAEC077DCB59}" type="sibTrans" cxnId="{CDB41057-1F47-4F04-9886-CBC1906A1CB7}">
      <dgm:prSet/>
      <dgm:spPr/>
      <dgm:t>
        <a:bodyPr/>
        <a:lstStyle/>
        <a:p>
          <a:endParaRPr lang="ru-RU"/>
        </a:p>
      </dgm:t>
    </dgm:pt>
    <dgm:pt modelId="{10213307-35E5-4CD3-8E57-E55CA58203B7}">
      <dgm:prSet phldrT="[Текст]"/>
      <dgm:spPr/>
      <dgm:t>
        <a:bodyPr/>
        <a:lstStyle/>
        <a:p>
          <a:r>
            <a:rPr lang="ru-RU" sz="3400" b="1" dirty="0"/>
            <a:t>Учитывает возрастные и индивидуальные особенности детей </a:t>
          </a:r>
          <a:endParaRPr lang="ru-RU" sz="3400" dirty="0"/>
        </a:p>
      </dgm:t>
    </dgm:pt>
    <dgm:pt modelId="{85BEEF49-50C5-486C-90F2-3F3D81F08BC6}" type="parTrans" cxnId="{E1FA79D5-21AB-4850-9CA0-3DD222913F9F}">
      <dgm:prSet/>
      <dgm:spPr/>
      <dgm:t>
        <a:bodyPr/>
        <a:lstStyle/>
        <a:p>
          <a:endParaRPr lang="ru-RU"/>
        </a:p>
      </dgm:t>
    </dgm:pt>
    <dgm:pt modelId="{03CE6481-9B7E-4E35-B940-67BD4DEE0BB3}" type="sibTrans" cxnId="{E1FA79D5-21AB-4850-9CA0-3DD222913F9F}">
      <dgm:prSet/>
      <dgm:spPr/>
      <dgm:t>
        <a:bodyPr/>
        <a:lstStyle/>
        <a:p>
          <a:endParaRPr lang="ru-RU"/>
        </a:p>
      </dgm:t>
    </dgm:pt>
    <dgm:pt modelId="{0A31477B-0B0C-4AC3-9D6E-982CEE8C84B4}">
      <dgm:prSet phldrT="[Текст]"/>
      <dgm:spPr/>
      <dgm:t>
        <a:bodyPr/>
        <a:lstStyle/>
        <a:p>
          <a:r>
            <a:rPr lang="ru-RU" b="1" dirty="0"/>
            <a:t>3</a:t>
          </a:r>
        </a:p>
      </dgm:t>
    </dgm:pt>
    <dgm:pt modelId="{254E99F4-DB53-4739-AD24-34B87266E9FD}" type="parTrans" cxnId="{0EB1B1A9-3F23-42F6-9C79-64F7EF5E97F8}">
      <dgm:prSet/>
      <dgm:spPr/>
      <dgm:t>
        <a:bodyPr/>
        <a:lstStyle/>
        <a:p>
          <a:endParaRPr lang="ru-RU"/>
        </a:p>
      </dgm:t>
    </dgm:pt>
    <dgm:pt modelId="{C68154BE-5E51-4CEE-8D98-2D26463AFFCB}" type="sibTrans" cxnId="{0EB1B1A9-3F23-42F6-9C79-64F7EF5E97F8}">
      <dgm:prSet/>
      <dgm:spPr/>
      <dgm:t>
        <a:bodyPr/>
        <a:lstStyle/>
        <a:p>
          <a:endParaRPr lang="ru-RU"/>
        </a:p>
      </dgm:t>
    </dgm:pt>
    <dgm:pt modelId="{B2FF8504-D97D-4F29-88BF-09F2DE823815}">
      <dgm:prSet phldrT="[Текст]"/>
      <dgm:spPr/>
      <dgm:t>
        <a:bodyPr/>
        <a:lstStyle/>
        <a:p>
          <a:r>
            <a:rPr lang="ru-RU" b="1" dirty="0"/>
            <a:t>Является актуальным и интересен детям </a:t>
          </a:r>
        </a:p>
      </dgm:t>
    </dgm:pt>
    <dgm:pt modelId="{09D397D9-10FF-45D7-9FDE-FDDB0305AE45}" type="parTrans" cxnId="{FD3B10D1-32BE-4E64-99F5-3599D08E7CDC}">
      <dgm:prSet/>
      <dgm:spPr/>
      <dgm:t>
        <a:bodyPr/>
        <a:lstStyle/>
        <a:p>
          <a:endParaRPr lang="ru-RU"/>
        </a:p>
      </dgm:t>
    </dgm:pt>
    <dgm:pt modelId="{DE007A46-B823-4FEE-B9FA-0FCE0904E151}" type="sibTrans" cxnId="{FD3B10D1-32BE-4E64-99F5-3599D08E7CDC}">
      <dgm:prSet/>
      <dgm:spPr/>
      <dgm:t>
        <a:bodyPr/>
        <a:lstStyle/>
        <a:p>
          <a:endParaRPr lang="ru-RU"/>
        </a:p>
      </dgm:t>
    </dgm:pt>
    <dgm:pt modelId="{58A1293E-C433-4899-A831-248C8C5A07F5}">
      <dgm:prSet phldrT="[Текст]"/>
      <dgm:spPr/>
      <dgm:t>
        <a:bodyPr/>
        <a:lstStyle/>
        <a:p>
          <a:r>
            <a:rPr lang="ru-RU" sz="3400" b="1" dirty="0"/>
            <a:t>4</a:t>
          </a:r>
        </a:p>
      </dgm:t>
    </dgm:pt>
    <dgm:pt modelId="{E02DEEA1-ECDE-42DD-878D-143D419B0A1B}" type="parTrans" cxnId="{78A554A6-6BF8-4FC7-9C45-7F6956076395}">
      <dgm:prSet/>
      <dgm:spPr/>
    </dgm:pt>
    <dgm:pt modelId="{E4684084-F944-4A7A-B599-DB7A192840C8}" type="sibTrans" cxnId="{78A554A6-6BF8-4FC7-9C45-7F6956076395}">
      <dgm:prSet/>
      <dgm:spPr/>
    </dgm:pt>
    <dgm:pt modelId="{36C3F828-FBFD-401A-9957-2E499CCB4894}">
      <dgm:prSet phldrT="[Текст]"/>
      <dgm:spPr/>
      <dgm:t>
        <a:bodyPr/>
        <a:lstStyle/>
        <a:p>
          <a:r>
            <a:rPr lang="ru-RU" sz="3400" b="1" dirty="0"/>
            <a:t>Развивает когнитивные навыки, воображение, креативное мышление </a:t>
          </a:r>
        </a:p>
      </dgm:t>
    </dgm:pt>
    <dgm:pt modelId="{D532DDFB-DE79-415B-B409-3B811441FECA}" type="parTrans" cxnId="{6D7A5506-8569-4725-91E3-ED9B12261E64}">
      <dgm:prSet/>
      <dgm:spPr/>
    </dgm:pt>
    <dgm:pt modelId="{F73B9BF6-911E-4A8E-897E-0351E60F995F}" type="sibTrans" cxnId="{6D7A5506-8569-4725-91E3-ED9B12261E64}">
      <dgm:prSet/>
      <dgm:spPr/>
    </dgm:pt>
    <dgm:pt modelId="{0BBCFA9A-7F7B-4C53-9A77-E5BF5582FA2F}">
      <dgm:prSet phldrT="[Текст]"/>
      <dgm:spPr/>
      <dgm:t>
        <a:bodyPr/>
        <a:lstStyle/>
        <a:p>
          <a:r>
            <a:rPr lang="ru-RU" sz="3400" b="1" dirty="0"/>
            <a:t>5</a:t>
          </a:r>
        </a:p>
      </dgm:t>
    </dgm:pt>
    <dgm:pt modelId="{F73F0232-7FA3-4E56-9E26-273644F5848A}" type="parTrans" cxnId="{6A64090D-3B3C-4C93-B3FF-FEE8072BAA96}">
      <dgm:prSet/>
      <dgm:spPr/>
    </dgm:pt>
    <dgm:pt modelId="{E42D73A8-AD46-4525-B3D1-644E07C8947D}" type="sibTrans" cxnId="{6A64090D-3B3C-4C93-B3FF-FEE8072BAA96}">
      <dgm:prSet/>
      <dgm:spPr/>
    </dgm:pt>
    <dgm:pt modelId="{6A973CAA-57F3-4BA9-8F25-2FA1DC07F245}">
      <dgm:prSet phldrT="[Текст]"/>
      <dgm:spPr/>
      <dgm:t>
        <a:bodyPr/>
        <a:lstStyle/>
        <a:p>
          <a:r>
            <a:rPr lang="ru-RU" sz="2600" b="1" dirty="0"/>
            <a:t>Провоцирует дискуссию </a:t>
          </a:r>
        </a:p>
      </dgm:t>
    </dgm:pt>
    <dgm:pt modelId="{2985D415-7998-48C8-8DC2-0D9B7C327154}" type="parTrans" cxnId="{2263E0AF-6876-4E11-9CFC-9A5B4A5D69A1}">
      <dgm:prSet/>
      <dgm:spPr/>
    </dgm:pt>
    <dgm:pt modelId="{06EA97CE-2FA3-4116-BDBC-45674947A896}" type="sibTrans" cxnId="{2263E0AF-6876-4E11-9CFC-9A5B4A5D69A1}">
      <dgm:prSet/>
      <dgm:spPr/>
    </dgm:pt>
    <dgm:pt modelId="{D8F1467A-C76A-4DCC-9208-B42BC567DAD6}">
      <dgm:prSet phldrT="[Текст]"/>
      <dgm:spPr/>
      <dgm:t>
        <a:bodyPr/>
        <a:lstStyle/>
        <a:p>
          <a:r>
            <a:rPr lang="ru-RU" sz="3400" b="1" dirty="0"/>
            <a:t>6</a:t>
          </a:r>
        </a:p>
      </dgm:t>
    </dgm:pt>
    <dgm:pt modelId="{00ED250B-9131-465D-92BB-CF311D4A89DF}" type="parTrans" cxnId="{350DFDA1-2AB7-4295-96C3-46D5165ECE29}">
      <dgm:prSet/>
      <dgm:spPr/>
    </dgm:pt>
    <dgm:pt modelId="{6A559A45-1CB5-4978-8E06-89ED4D4C8EB6}" type="sibTrans" cxnId="{350DFDA1-2AB7-4295-96C3-46D5165ECE29}">
      <dgm:prSet/>
      <dgm:spPr/>
    </dgm:pt>
    <dgm:pt modelId="{083FB4A3-26C4-4909-9F45-86D7879A5D61}">
      <dgm:prSet phldrT="[Текст]"/>
      <dgm:spPr/>
      <dgm:t>
        <a:bodyPr/>
        <a:lstStyle/>
        <a:p>
          <a:r>
            <a:rPr lang="ru-RU" sz="2600" b="1" dirty="0"/>
            <a:t>Имеет несколько решений </a:t>
          </a:r>
          <a:endParaRPr lang="ru-RU" sz="2600" dirty="0"/>
        </a:p>
      </dgm:t>
    </dgm:pt>
    <dgm:pt modelId="{D5BF3DC7-C4F7-43C5-819A-6F9A8E3B677A}" type="parTrans" cxnId="{4B285CC1-0E76-47C1-B555-4FF825A83F3F}">
      <dgm:prSet/>
      <dgm:spPr/>
    </dgm:pt>
    <dgm:pt modelId="{29235BD5-01FF-4C22-85F1-DEEDDB7AD9B1}" type="sibTrans" cxnId="{4B285CC1-0E76-47C1-B555-4FF825A83F3F}">
      <dgm:prSet/>
      <dgm:spPr/>
    </dgm:pt>
    <dgm:pt modelId="{26611A9A-F0FD-48C5-96C5-7022D94A734E}" type="pres">
      <dgm:prSet presAssocID="{034E361D-95BE-4EB8-8FC8-BB18231C76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639C87-F54C-4FD4-9B99-72A20B1735FF}" type="pres">
      <dgm:prSet presAssocID="{66DECEBE-0B68-47D0-A2AC-B98D362FD98A}" presName="composite" presStyleCnt="0"/>
      <dgm:spPr/>
    </dgm:pt>
    <dgm:pt modelId="{37DDF76B-9F66-4A0D-A5DF-B987B90A2AFC}" type="pres">
      <dgm:prSet presAssocID="{66DECEBE-0B68-47D0-A2AC-B98D362FD98A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7F99A-43DB-466B-9FDA-5492D21CC1FE}" type="pres">
      <dgm:prSet presAssocID="{66DECEBE-0B68-47D0-A2AC-B98D362FD98A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EC1F51-4839-42E4-AD33-888BD4EA3406}" type="pres">
      <dgm:prSet presAssocID="{AFD64ADB-0BC9-4B49-AC38-6A7A23D9AA80}" presName="sp" presStyleCnt="0"/>
      <dgm:spPr/>
    </dgm:pt>
    <dgm:pt modelId="{B0101F6B-2E44-4BB3-81B3-C5BBF6FA861C}" type="pres">
      <dgm:prSet presAssocID="{DB4F84AC-E931-46AE-8BA0-1238B9639A1F}" presName="composite" presStyleCnt="0"/>
      <dgm:spPr/>
    </dgm:pt>
    <dgm:pt modelId="{0E7A486B-FB98-489D-A320-4D80A763B4B2}" type="pres">
      <dgm:prSet presAssocID="{DB4F84AC-E931-46AE-8BA0-1238B9639A1F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A6AEA4-7090-450C-9CD6-1961E3569CF1}" type="pres">
      <dgm:prSet presAssocID="{DB4F84AC-E931-46AE-8BA0-1238B9639A1F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438371-82DA-406F-8D23-4EF8EC7C458E}" type="pres">
      <dgm:prSet presAssocID="{E77356C7-EEBD-4749-A462-CAEC077DCB59}" presName="sp" presStyleCnt="0"/>
      <dgm:spPr/>
    </dgm:pt>
    <dgm:pt modelId="{19B1E621-E4CC-4606-9340-6A1A39D28411}" type="pres">
      <dgm:prSet presAssocID="{0A31477B-0B0C-4AC3-9D6E-982CEE8C84B4}" presName="composite" presStyleCnt="0"/>
      <dgm:spPr/>
    </dgm:pt>
    <dgm:pt modelId="{44DAC80F-898A-49D9-BBF1-75CA3C456329}" type="pres">
      <dgm:prSet presAssocID="{0A31477B-0B0C-4AC3-9D6E-982CEE8C84B4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1ED38E-8DE3-410E-9F3B-F9759A3F35A4}" type="pres">
      <dgm:prSet presAssocID="{0A31477B-0B0C-4AC3-9D6E-982CEE8C84B4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E9AB08-398E-476C-A516-824087507FEB}" type="pres">
      <dgm:prSet presAssocID="{C68154BE-5E51-4CEE-8D98-2D26463AFFCB}" presName="sp" presStyleCnt="0"/>
      <dgm:spPr/>
    </dgm:pt>
    <dgm:pt modelId="{CCCF2328-5F5D-4F50-A809-94D503B22B50}" type="pres">
      <dgm:prSet presAssocID="{58A1293E-C433-4899-A831-248C8C5A07F5}" presName="composite" presStyleCnt="0"/>
      <dgm:spPr/>
    </dgm:pt>
    <dgm:pt modelId="{017D0C6F-14F0-479C-AD4A-62BCF360D232}" type="pres">
      <dgm:prSet presAssocID="{58A1293E-C433-4899-A831-248C8C5A07F5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A396E-00A4-4663-93F1-4D8BB1E7EE9E}" type="pres">
      <dgm:prSet presAssocID="{58A1293E-C433-4899-A831-248C8C5A07F5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B024C-3C19-4F30-A293-8EB644774853}" type="pres">
      <dgm:prSet presAssocID="{E4684084-F944-4A7A-B599-DB7A192840C8}" presName="sp" presStyleCnt="0"/>
      <dgm:spPr/>
    </dgm:pt>
    <dgm:pt modelId="{CDF9AD51-D00D-4E15-8C18-AAEED7AD631C}" type="pres">
      <dgm:prSet presAssocID="{0BBCFA9A-7F7B-4C53-9A77-E5BF5582FA2F}" presName="composite" presStyleCnt="0"/>
      <dgm:spPr/>
    </dgm:pt>
    <dgm:pt modelId="{B2A1CBCA-31DC-4A5A-B772-BEF27DA45B2A}" type="pres">
      <dgm:prSet presAssocID="{0BBCFA9A-7F7B-4C53-9A77-E5BF5582FA2F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92C881-1410-43E1-9340-57B63722AFC1}" type="pres">
      <dgm:prSet presAssocID="{0BBCFA9A-7F7B-4C53-9A77-E5BF5582FA2F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006CF8-5027-489D-A318-4E65903A2CB7}" type="pres">
      <dgm:prSet presAssocID="{E42D73A8-AD46-4525-B3D1-644E07C8947D}" presName="sp" presStyleCnt="0"/>
      <dgm:spPr/>
    </dgm:pt>
    <dgm:pt modelId="{A93F97DD-CBCE-45F3-8298-320782B78A76}" type="pres">
      <dgm:prSet presAssocID="{D8F1467A-C76A-4DCC-9208-B42BC567DAD6}" presName="composite" presStyleCnt="0"/>
      <dgm:spPr/>
    </dgm:pt>
    <dgm:pt modelId="{21E8074C-6623-4929-9F5E-41C4D76557E1}" type="pres">
      <dgm:prSet presAssocID="{D8F1467A-C76A-4DCC-9208-B42BC567DAD6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3AB79-7A84-47F1-B29B-DBB55A923EC9}" type="pres">
      <dgm:prSet presAssocID="{D8F1467A-C76A-4DCC-9208-B42BC567DAD6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A554A6-6BF8-4FC7-9C45-7F6956076395}" srcId="{034E361D-95BE-4EB8-8FC8-BB18231C7608}" destId="{58A1293E-C433-4899-A831-248C8C5A07F5}" srcOrd="3" destOrd="0" parTransId="{E02DEEA1-ECDE-42DD-878D-143D419B0A1B}" sibTransId="{E4684084-F944-4A7A-B599-DB7A192840C8}"/>
    <dgm:cxn modelId="{0EB1B1A9-3F23-42F6-9C79-64F7EF5E97F8}" srcId="{034E361D-95BE-4EB8-8FC8-BB18231C7608}" destId="{0A31477B-0B0C-4AC3-9D6E-982CEE8C84B4}" srcOrd="2" destOrd="0" parTransId="{254E99F4-DB53-4739-AD24-34B87266E9FD}" sibTransId="{C68154BE-5E51-4CEE-8D98-2D26463AFFCB}"/>
    <dgm:cxn modelId="{4B285CC1-0E76-47C1-B555-4FF825A83F3F}" srcId="{D8F1467A-C76A-4DCC-9208-B42BC567DAD6}" destId="{083FB4A3-26C4-4909-9F45-86D7879A5D61}" srcOrd="0" destOrd="0" parTransId="{D5BF3DC7-C4F7-43C5-819A-6F9A8E3B677A}" sibTransId="{29235BD5-01FF-4C22-85F1-DEEDDB7AD9B1}"/>
    <dgm:cxn modelId="{D483F81E-4013-4E2F-B739-D3DC74CDCD95}" type="presOf" srcId="{DB4F84AC-E931-46AE-8BA0-1238B9639A1F}" destId="{0E7A486B-FB98-489D-A320-4D80A763B4B2}" srcOrd="0" destOrd="0" presId="urn:microsoft.com/office/officeart/2005/8/layout/chevron2"/>
    <dgm:cxn modelId="{72E68EF7-CBA2-4492-8D59-D9A5D5FB6546}" type="presOf" srcId="{083FB4A3-26C4-4909-9F45-86D7879A5D61}" destId="{B043AB79-7A84-47F1-B29B-DBB55A923EC9}" srcOrd="0" destOrd="0" presId="urn:microsoft.com/office/officeart/2005/8/layout/chevron2"/>
    <dgm:cxn modelId="{CDB41057-1F47-4F04-9886-CBC1906A1CB7}" srcId="{034E361D-95BE-4EB8-8FC8-BB18231C7608}" destId="{DB4F84AC-E931-46AE-8BA0-1238B9639A1F}" srcOrd="1" destOrd="0" parTransId="{8DDA34A2-877C-4BE1-831A-4EBDC7F67205}" sibTransId="{E77356C7-EEBD-4749-A462-CAEC077DCB59}"/>
    <dgm:cxn modelId="{FB27C46D-A8F3-42B5-8D38-506F1795CDF9}" type="presOf" srcId="{66DECEBE-0B68-47D0-A2AC-B98D362FD98A}" destId="{37DDF76B-9F66-4A0D-A5DF-B987B90A2AFC}" srcOrd="0" destOrd="0" presId="urn:microsoft.com/office/officeart/2005/8/layout/chevron2"/>
    <dgm:cxn modelId="{FD3B10D1-32BE-4E64-99F5-3599D08E7CDC}" srcId="{0A31477B-0B0C-4AC3-9D6E-982CEE8C84B4}" destId="{B2FF8504-D97D-4F29-88BF-09F2DE823815}" srcOrd="0" destOrd="0" parTransId="{09D397D9-10FF-45D7-9FDE-FDDB0305AE45}" sibTransId="{DE007A46-B823-4FEE-B9FA-0FCE0904E151}"/>
    <dgm:cxn modelId="{13E522F0-242B-482E-A894-379B8F619FBC}" type="presOf" srcId="{10213307-35E5-4CD3-8E57-E55CA58203B7}" destId="{C8A6AEA4-7090-450C-9CD6-1961E3569CF1}" srcOrd="0" destOrd="0" presId="urn:microsoft.com/office/officeart/2005/8/layout/chevron2"/>
    <dgm:cxn modelId="{360288EE-8CB0-4BDC-9CE6-6AA126766E03}" srcId="{034E361D-95BE-4EB8-8FC8-BB18231C7608}" destId="{66DECEBE-0B68-47D0-A2AC-B98D362FD98A}" srcOrd="0" destOrd="0" parTransId="{F6407E34-97DE-4761-98DF-D2BC9FE6FA35}" sibTransId="{AFD64ADB-0BC9-4B49-AC38-6A7A23D9AA80}"/>
    <dgm:cxn modelId="{E1FA79D5-21AB-4850-9CA0-3DD222913F9F}" srcId="{DB4F84AC-E931-46AE-8BA0-1238B9639A1F}" destId="{10213307-35E5-4CD3-8E57-E55CA58203B7}" srcOrd="0" destOrd="0" parTransId="{85BEEF49-50C5-486C-90F2-3F3D81F08BC6}" sibTransId="{03CE6481-9B7E-4E35-B940-67BD4DEE0BB3}"/>
    <dgm:cxn modelId="{2263E0AF-6876-4E11-9CFC-9A5B4A5D69A1}" srcId="{0BBCFA9A-7F7B-4C53-9A77-E5BF5582FA2F}" destId="{6A973CAA-57F3-4BA9-8F25-2FA1DC07F245}" srcOrd="0" destOrd="0" parTransId="{2985D415-7998-48C8-8DC2-0D9B7C327154}" sibTransId="{06EA97CE-2FA3-4116-BDBC-45674947A896}"/>
    <dgm:cxn modelId="{A8721A53-CE25-4D52-97D4-784CB959111D}" srcId="{66DECEBE-0B68-47D0-A2AC-B98D362FD98A}" destId="{188A9F4D-9896-47CE-A03B-81F68BBA7E1A}" srcOrd="0" destOrd="0" parTransId="{57DEB7C9-5B52-495D-9430-2F29E2BE1956}" sibTransId="{E54CF3FF-8BF1-46A8-BC56-DBDA408002BD}"/>
    <dgm:cxn modelId="{DD8534BE-9E4E-4B6B-A5F5-D280BD2514FF}" type="presOf" srcId="{B2FF8504-D97D-4F29-88BF-09F2DE823815}" destId="{C01ED38E-8DE3-410E-9F3B-F9759A3F35A4}" srcOrd="0" destOrd="0" presId="urn:microsoft.com/office/officeart/2005/8/layout/chevron2"/>
    <dgm:cxn modelId="{6A64090D-3B3C-4C93-B3FF-FEE8072BAA96}" srcId="{034E361D-95BE-4EB8-8FC8-BB18231C7608}" destId="{0BBCFA9A-7F7B-4C53-9A77-E5BF5582FA2F}" srcOrd="4" destOrd="0" parTransId="{F73F0232-7FA3-4E56-9E26-273644F5848A}" sibTransId="{E42D73A8-AD46-4525-B3D1-644E07C8947D}"/>
    <dgm:cxn modelId="{9803959D-C982-4B95-B930-07CAB56CB8D3}" type="presOf" srcId="{0BBCFA9A-7F7B-4C53-9A77-E5BF5582FA2F}" destId="{B2A1CBCA-31DC-4A5A-B772-BEF27DA45B2A}" srcOrd="0" destOrd="0" presId="urn:microsoft.com/office/officeart/2005/8/layout/chevron2"/>
    <dgm:cxn modelId="{6D7A5506-8569-4725-91E3-ED9B12261E64}" srcId="{58A1293E-C433-4899-A831-248C8C5A07F5}" destId="{36C3F828-FBFD-401A-9957-2E499CCB4894}" srcOrd="0" destOrd="0" parTransId="{D532DDFB-DE79-415B-B409-3B811441FECA}" sibTransId="{F73B9BF6-911E-4A8E-897E-0351E60F995F}"/>
    <dgm:cxn modelId="{E4A93297-4B9F-42E5-9A08-BABCD3D54AE1}" type="presOf" srcId="{36C3F828-FBFD-401A-9957-2E499CCB4894}" destId="{768A396E-00A4-4663-93F1-4D8BB1E7EE9E}" srcOrd="0" destOrd="0" presId="urn:microsoft.com/office/officeart/2005/8/layout/chevron2"/>
    <dgm:cxn modelId="{FCDFC9F5-3B91-44E8-B294-3C9004AEAB1C}" type="presOf" srcId="{0A31477B-0B0C-4AC3-9D6E-982CEE8C84B4}" destId="{44DAC80F-898A-49D9-BBF1-75CA3C456329}" srcOrd="0" destOrd="0" presId="urn:microsoft.com/office/officeart/2005/8/layout/chevron2"/>
    <dgm:cxn modelId="{714ED824-AE03-4A40-9448-1AB624E035E4}" type="presOf" srcId="{D8F1467A-C76A-4DCC-9208-B42BC567DAD6}" destId="{21E8074C-6623-4929-9F5E-41C4D76557E1}" srcOrd="0" destOrd="0" presId="urn:microsoft.com/office/officeart/2005/8/layout/chevron2"/>
    <dgm:cxn modelId="{18F15F9A-3C0B-4506-86BB-C74881E6DCDE}" type="presOf" srcId="{188A9F4D-9896-47CE-A03B-81F68BBA7E1A}" destId="{74D7F99A-43DB-466B-9FDA-5492D21CC1FE}" srcOrd="0" destOrd="0" presId="urn:microsoft.com/office/officeart/2005/8/layout/chevron2"/>
    <dgm:cxn modelId="{4BF7B284-79D3-4C81-95B4-FA617360DDF3}" type="presOf" srcId="{6A973CAA-57F3-4BA9-8F25-2FA1DC07F245}" destId="{0292C881-1410-43E1-9340-57B63722AFC1}" srcOrd="0" destOrd="0" presId="urn:microsoft.com/office/officeart/2005/8/layout/chevron2"/>
    <dgm:cxn modelId="{350DFDA1-2AB7-4295-96C3-46D5165ECE29}" srcId="{034E361D-95BE-4EB8-8FC8-BB18231C7608}" destId="{D8F1467A-C76A-4DCC-9208-B42BC567DAD6}" srcOrd="5" destOrd="0" parTransId="{00ED250B-9131-465D-92BB-CF311D4A89DF}" sibTransId="{6A559A45-1CB5-4978-8E06-89ED4D4C8EB6}"/>
    <dgm:cxn modelId="{53A3E096-7E07-4CF4-BE03-6DDCF346A481}" type="presOf" srcId="{58A1293E-C433-4899-A831-248C8C5A07F5}" destId="{017D0C6F-14F0-479C-AD4A-62BCF360D232}" srcOrd="0" destOrd="0" presId="urn:microsoft.com/office/officeart/2005/8/layout/chevron2"/>
    <dgm:cxn modelId="{9246DD41-01F7-4941-AF53-258CA7D11197}" type="presOf" srcId="{034E361D-95BE-4EB8-8FC8-BB18231C7608}" destId="{26611A9A-F0FD-48C5-96C5-7022D94A734E}" srcOrd="0" destOrd="0" presId="urn:microsoft.com/office/officeart/2005/8/layout/chevron2"/>
    <dgm:cxn modelId="{0D30F4BC-D0A5-47DA-A3B7-120C27FF997A}" type="presParOf" srcId="{26611A9A-F0FD-48C5-96C5-7022D94A734E}" destId="{D3639C87-F54C-4FD4-9B99-72A20B1735FF}" srcOrd="0" destOrd="0" presId="urn:microsoft.com/office/officeart/2005/8/layout/chevron2"/>
    <dgm:cxn modelId="{0ECAAD08-0BCB-4F5B-8C97-AC3F3C399E81}" type="presParOf" srcId="{D3639C87-F54C-4FD4-9B99-72A20B1735FF}" destId="{37DDF76B-9F66-4A0D-A5DF-B987B90A2AFC}" srcOrd="0" destOrd="0" presId="urn:microsoft.com/office/officeart/2005/8/layout/chevron2"/>
    <dgm:cxn modelId="{3FFF96A4-B364-4B70-A2DF-8A400BC6BEC3}" type="presParOf" srcId="{D3639C87-F54C-4FD4-9B99-72A20B1735FF}" destId="{74D7F99A-43DB-466B-9FDA-5492D21CC1FE}" srcOrd="1" destOrd="0" presId="urn:microsoft.com/office/officeart/2005/8/layout/chevron2"/>
    <dgm:cxn modelId="{9E2EEF8D-C162-4C89-B066-8FB6CCBC3F68}" type="presParOf" srcId="{26611A9A-F0FD-48C5-96C5-7022D94A734E}" destId="{CEEC1F51-4839-42E4-AD33-888BD4EA3406}" srcOrd="1" destOrd="0" presId="urn:microsoft.com/office/officeart/2005/8/layout/chevron2"/>
    <dgm:cxn modelId="{C13B1731-794D-4AF4-9483-0DFA4466AAF5}" type="presParOf" srcId="{26611A9A-F0FD-48C5-96C5-7022D94A734E}" destId="{B0101F6B-2E44-4BB3-81B3-C5BBF6FA861C}" srcOrd="2" destOrd="0" presId="urn:microsoft.com/office/officeart/2005/8/layout/chevron2"/>
    <dgm:cxn modelId="{3D075A5F-172C-4DC3-8CC9-CAE50D9A232B}" type="presParOf" srcId="{B0101F6B-2E44-4BB3-81B3-C5BBF6FA861C}" destId="{0E7A486B-FB98-489D-A320-4D80A763B4B2}" srcOrd="0" destOrd="0" presId="urn:microsoft.com/office/officeart/2005/8/layout/chevron2"/>
    <dgm:cxn modelId="{3CDB1691-244C-40F3-8EC9-64BB4CFA6863}" type="presParOf" srcId="{B0101F6B-2E44-4BB3-81B3-C5BBF6FA861C}" destId="{C8A6AEA4-7090-450C-9CD6-1961E3569CF1}" srcOrd="1" destOrd="0" presId="urn:microsoft.com/office/officeart/2005/8/layout/chevron2"/>
    <dgm:cxn modelId="{95D69C7A-B601-43D5-96E5-00AB417CFEB2}" type="presParOf" srcId="{26611A9A-F0FD-48C5-96C5-7022D94A734E}" destId="{4B438371-82DA-406F-8D23-4EF8EC7C458E}" srcOrd="3" destOrd="0" presId="urn:microsoft.com/office/officeart/2005/8/layout/chevron2"/>
    <dgm:cxn modelId="{AB72CAAE-ECE0-4C30-A97F-92E83B106C68}" type="presParOf" srcId="{26611A9A-F0FD-48C5-96C5-7022D94A734E}" destId="{19B1E621-E4CC-4606-9340-6A1A39D28411}" srcOrd="4" destOrd="0" presId="urn:microsoft.com/office/officeart/2005/8/layout/chevron2"/>
    <dgm:cxn modelId="{6FC8987D-3FBA-4375-8B73-90D55CAFC087}" type="presParOf" srcId="{19B1E621-E4CC-4606-9340-6A1A39D28411}" destId="{44DAC80F-898A-49D9-BBF1-75CA3C456329}" srcOrd="0" destOrd="0" presId="urn:microsoft.com/office/officeart/2005/8/layout/chevron2"/>
    <dgm:cxn modelId="{613C0091-7792-4284-AEF7-5E546C5A388A}" type="presParOf" srcId="{19B1E621-E4CC-4606-9340-6A1A39D28411}" destId="{C01ED38E-8DE3-410E-9F3B-F9759A3F35A4}" srcOrd="1" destOrd="0" presId="urn:microsoft.com/office/officeart/2005/8/layout/chevron2"/>
    <dgm:cxn modelId="{EC94BE46-AB11-4731-9153-9E911562E5C1}" type="presParOf" srcId="{26611A9A-F0FD-48C5-96C5-7022D94A734E}" destId="{49E9AB08-398E-476C-A516-824087507FEB}" srcOrd="5" destOrd="0" presId="urn:microsoft.com/office/officeart/2005/8/layout/chevron2"/>
    <dgm:cxn modelId="{3D13640B-D64E-446A-8156-A5111B3DEE7D}" type="presParOf" srcId="{26611A9A-F0FD-48C5-96C5-7022D94A734E}" destId="{CCCF2328-5F5D-4F50-A809-94D503B22B50}" srcOrd="6" destOrd="0" presId="urn:microsoft.com/office/officeart/2005/8/layout/chevron2"/>
    <dgm:cxn modelId="{E6CD2F0E-2146-450B-A33D-7300A17EBA3C}" type="presParOf" srcId="{CCCF2328-5F5D-4F50-A809-94D503B22B50}" destId="{017D0C6F-14F0-479C-AD4A-62BCF360D232}" srcOrd="0" destOrd="0" presId="urn:microsoft.com/office/officeart/2005/8/layout/chevron2"/>
    <dgm:cxn modelId="{ABBBADC2-87CB-41C0-A54E-B2D683CBF297}" type="presParOf" srcId="{CCCF2328-5F5D-4F50-A809-94D503B22B50}" destId="{768A396E-00A4-4663-93F1-4D8BB1E7EE9E}" srcOrd="1" destOrd="0" presId="urn:microsoft.com/office/officeart/2005/8/layout/chevron2"/>
    <dgm:cxn modelId="{7E08A791-32D0-4C3C-A28A-D0CCF6D5CDDB}" type="presParOf" srcId="{26611A9A-F0FD-48C5-96C5-7022D94A734E}" destId="{579B024C-3C19-4F30-A293-8EB644774853}" srcOrd="7" destOrd="0" presId="urn:microsoft.com/office/officeart/2005/8/layout/chevron2"/>
    <dgm:cxn modelId="{7BAC8173-4B89-420D-AEF7-9D17831A7D72}" type="presParOf" srcId="{26611A9A-F0FD-48C5-96C5-7022D94A734E}" destId="{CDF9AD51-D00D-4E15-8C18-AAEED7AD631C}" srcOrd="8" destOrd="0" presId="urn:microsoft.com/office/officeart/2005/8/layout/chevron2"/>
    <dgm:cxn modelId="{2E14BE7C-FD77-493B-9D43-C17960762A5F}" type="presParOf" srcId="{CDF9AD51-D00D-4E15-8C18-AAEED7AD631C}" destId="{B2A1CBCA-31DC-4A5A-B772-BEF27DA45B2A}" srcOrd="0" destOrd="0" presId="urn:microsoft.com/office/officeart/2005/8/layout/chevron2"/>
    <dgm:cxn modelId="{9DC8EB35-590E-4B23-A7A7-0CEAB3EE80C1}" type="presParOf" srcId="{CDF9AD51-D00D-4E15-8C18-AAEED7AD631C}" destId="{0292C881-1410-43E1-9340-57B63722AFC1}" srcOrd="1" destOrd="0" presId="urn:microsoft.com/office/officeart/2005/8/layout/chevron2"/>
    <dgm:cxn modelId="{2D4EB4CB-74DA-40B6-82B5-316B2941E2D9}" type="presParOf" srcId="{26611A9A-F0FD-48C5-96C5-7022D94A734E}" destId="{20006CF8-5027-489D-A318-4E65903A2CB7}" srcOrd="9" destOrd="0" presId="urn:microsoft.com/office/officeart/2005/8/layout/chevron2"/>
    <dgm:cxn modelId="{72D4946F-9A38-4153-981E-AC491C14E783}" type="presParOf" srcId="{26611A9A-F0FD-48C5-96C5-7022D94A734E}" destId="{A93F97DD-CBCE-45F3-8298-320782B78A76}" srcOrd="10" destOrd="0" presId="urn:microsoft.com/office/officeart/2005/8/layout/chevron2"/>
    <dgm:cxn modelId="{FBD38FBA-5BD1-429D-B158-D15AB2DEF950}" type="presParOf" srcId="{A93F97DD-CBCE-45F3-8298-320782B78A76}" destId="{21E8074C-6623-4929-9F5E-41C4D76557E1}" srcOrd="0" destOrd="0" presId="urn:microsoft.com/office/officeart/2005/8/layout/chevron2"/>
    <dgm:cxn modelId="{D7668570-3363-4058-B00F-419680DF739D}" type="presParOf" srcId="{A93F97DD-CBCE-45F3-8298-320782B78A76}" destId="{B043AB79-7A84-47F1-B29B-DBB55A923EC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7536F2-872D-4A6E-9043-6B3D117C8B39}" type="doc">
      <dgm:prSet loTypeId="urn:microsoft.com/office/officeart/2005/8/layout/hierarchy2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BD2CB4B-BEC7-46A2-86E8-F5CA69992ED1}">
      <dgm:prSet phldrT="[Текст]"/>
      <dgm:spPr/>
      <dgm:t>
        <a:bodyPr/>
        <a:lstStyle/>
        <a:p>
          <a:r>
            <a:rPr lang="ru-RU" sz="2800" b="1" dirty="0">
              <a:latin typeface="Calibri"/>
            </a:rPr>
            <a:t>КЕЙС</a:t>
          </a:r>
        </a:p>
      </dgm:t>
    </dgm:pt>
    <dgm:pt modelId="{9DB5F095-CC5B-4319-B0F1-6BDA4F11C5BE}" type="parTrans" cxnId="{56219045-7FBB-4B32-A8CB-8CC9A76564E1}">
      <dgm:prSet/>
      <dgm:spPr/>
      <dgm:t>
        <a:bodyPr/>
        <a:lstStyle/>
        <a:p>
          <a:endParaRPr lang="ru-RU"/>
        </a:p>
      </dgm:t>
    </dgm:pt>
    <dgm:pt modelId="{5F7AC836-3802-43E4-8C9F-D2FAEF189E5C}" type="sibTrans" cxnId="{56219045-7FBB-4B32-A8CB-8CC9A76564E1}">
      <dgm:prSet/>
      <dgm:spPr/>
      <dgm:t>
        <a:bodyPr/>
        <a:lstStyle/>
        <a:p>
          <a:endParaRPr lang="ru-RU"/>
        </a:p>
      </dgm:t>
    </dgm:pt>
    <dgm:pt modelId="{B5FE8980-8DC4-4E57-BE71-BA01DFE11AF8}">
      <dgm:prSet phldrT="[Текст]"/>
      <dgm:spPr/>
      <dgm:t>
        <a:bodyPr/>
        <a:lstStyle/>
        <a:p>
          <a:r>
            <a:rPr lang="ru-RU" b="1" dirty="0"/>
            <a:t>ЧАСТЬ ЗАНЯТИЯ  </a:t>
          </a:r>
        </a:p>
      </dgm:t>
    </dgm:pt>
    <dgm:pt modelId="{8C9FDC05-524A-4DB8-903B-9B5C8D7A4552}" type="parTrans" cxnId="{57F53F27-0461-4AA2-8591-23D2D485AD5F}">
      <dgm:prSet/>
      <dgm:spPr/>
      <dgm:t>
        <a:bodyPr/>
        <a:lstStyle/>
        <a:p>
          <a:endParaRPr lang="ru-RU"/>
        </a:p>
      </dgm:t>
    </dgm:pt>
    <dgm:pt modelId="{F8E35285-5B8E-4EA4-B479-FD3046B7C18D}" type="sibTrans" cxnId="{57F53F27-0461-4AA2-8591-23D2D485AD5F}">
      <dgm:prSet/>
      <dgm:spPr/>
      <dgm:t>
        <a:bodyPr/>
        <a:lstStyle/>
        <a:p>
          <a:endParaRPr lang="ru-RU"/>
        </a:p>
      </dgm:t>
    </dgm:pt>
    <dgm:pt modelId="{7E20A161-0293-4FA5-8FB4-9DD021F18D17}">
      <dgm:prSet phldrT="[Текст]"/>
      <dgm:spPr/>
      <dgm:t>
        <a:bodyPr/>
        <a:lstStyle/>
        <a:p>
          <a:r>
            <a:rPr lang="ru-RU" b="1" dirty="0"/>
            <a:t>В начале – сформирует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у детей интерес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к теме, настроит на совместную работу </a:t>
          </a:r>
        </a:p>
      </dgm:t>
    </dgm:pt>
    <dgm:pt modelId="{72D771E1-1338-4CE8-AE1F-5CEE48A87D72}" type="parTrans" cxnId="{B858E135-9CF3-4DD4-BD4E-5712BD1CB027}">
      <dgm:prSet/>
      <dgm:spPr/>
      <dgm:t>
        <a:bodyPr/>
        <a:lstStyle/>
        <a:p>
          <a:endParaRPr lang="ru-RU"/>
        </a:p>
      </dgm:t>
    </dgm:pt>
    <dgm:pt modelId="{1D88E152-6FCE-4F44-960E-8C95A36CF0B1}" type="sibTrans" cxnId="{B858E135-9CF3-4DD4-BD4E-5712BD1CB027}">
      <dgm:prSet/>
      <dgm:spPr/>
      <dgm:t>
        <a:bodyPr/>
        <a:lstStyle/>
        <a:p>
          <a:endParaRPr lang="ru-RU"/>
        </a:p>
      </dgm:t>
    </dgm:pt>
    <dgm:pt modelId="{B27B8D0A-46BB-44E9-A076-DBF4D27F0DF0}">
      <dgm:prSet phldrT="[Текст]"/>
      <dgm:spPr/>
      <dgm:t>
        <a:bodyPr/>
        <a:lstStyle/>
        <a:p>
          <a:r>
            <a:rPr lang="ru-RU" b="1" dirty="0"/>
            <a:t>В конце – поможет детям перейти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к самостоятельной деятельности </a:t>
          </a:r>
        </a:p>
      </dgm:t>
    </dgm:pt>
    <dgm:pt modelId="{9935C050-0930-412B-907E-5C64F496EA6F}" type="parTrans" cxnId="{676B37AF-0E4E-4CC7-865A-F3D3C0AD9883}">
      <dgm:prSet/>
      <dgm:spPr/>
      <dgm:t>
        <a:bodyPr/>
        <a:lstStyle/>
        <a:p>
          <a:endParaRPr lang="ru-RU"/>
        </a:p>
      </dgm:t>
    </dgm:pt>
    <dgm:pt modelId="{6FFAC80E-6AE5-4BBF-A1E2-1AB438BBD76C}" type="sibTrans" cxnId="{676B37AF-0E4E-4CC7-865A-F3D3C0AD9883}">
      <dgm:prSet/>
      <dgm:spPr/>
      <dgm:t>
        <a:bodyPr/>
        <a:lstStyle/>
        <a:p>
          <a:endParaRPr lang="ru-RU"/>
        </a:p>
      </dgm:t>
    </dgm:pt>
    <dgm:pt modelId="{910F0300-911B-4624-979C-EC7BD3A356F4}">
      <dgm:prSet phldrT="[Текст]"/>
      <dgm:spPr/>
      <dgm:t>
        <a:bodyPr/>
        <a:lstStyle/>
        <a:p>
          <a:r>
            <a:rPr lang="ru-RU" sz="3400" b="1" dirty="0"/>
            <a:t>ОТПРАВНАЯ ТОЧКА </a:t>
          </a:r>
          <a:r>
            <a:rPr lang="en-US" sz="3400" dirty="0"/>
            <a:t/>
          </a:r>
          <a:br>
            <a:rPr lang="en-US" sz="3400" dirty="0"/>
          </a:br>
          <a:r>
            <a:rPr lang="ru-RU" sz="3400" b="1" dirty="0"/>
            <a:t>для нескольких </a:t>
          </a:r>
          <a:r>
            <a:rPr lang="en-US" sz="3400" dirty="0"/>
            <a:t/>
          </a:r>
          <a:br>
            <a:rPr lang="en-US" sz="3400" dirty="0"/>
          </a:br>
          <a:r>
            <a:rPr lang="ru-RU" sz="3400" b="1" dirty="0"/>
            <a:t>событий и идей</a:t>
          </a:r>
        </a:p>
      </dgm:t>
    </dgm:pt>
    <dgm:pt modelId="{97111885-AF2C-4657-8E01-873D3A7D1050}" type="parTrans" cxnId="{DA20DBE6-0665-4319-B21A-5EF67AD2E0C7}">
      <dgm:prSet/>
      <dgm:spPr/>
      <dgm:t>
        <a:bodyPr/>
        <a:lstStyle/>
        <a:p>
          <a:endParaRPr lang="ru-RU"/>
        </a:p>
      </dgm:t>
    </dgm:pt>
    <dgm:pt modelId="{E68EC291-3679-4AF3-B736-D2F8391C75DB}" type="sibTrans" cxnId="{DA20DBE6-0665-4319-B21A-5EF67AD2E0C7}">
      <dgm:prSet/>
      <dgm:spPr/>
      <dgm:t>
        <a:bodyPr/>
        <a:lstStyle/>
        <a:p>
          <a:endParaRPr lang="ru-RU"/>
        </a:p>
      </dgm:t>
    </dgm:pt>
    <dgm:pt modelId="{E30BB234-001A-47D8-AECD-EFC300AA4743}">
      <dgm:prSet phldrT="[Текст]"/>
      <dgm:spPr/>
      <dgm:t>
        <a:bodyPr/>
        <a:lstStyle/>
        <a:p>
          <a:r>
            <a:rPr lang="ru-RU" b="1" dirty="0"/>
            <a:t>ЧАСТЬ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какой-либо </a:t>
          </a:r>
          <a:r>
            <a:rPr lang="en-US" dirty="0"/>
            <a:t/>
          </a:r>
          <a:br>
            <a:rPr lang="en-US" dirty="0"/>
          </a:br>
          <a:r>
            <a:rPr lang="ru-RU" b="1" dirty="0"/>
            <a:t>деятельности</a:t>
          </a:r>
        </a:p>
      </dgm:t>
    </dgm:pt>
    <dgm:pt modelId="{B8AEF3D3-D639-4362-B4EE-0AFA628205A5}" type="parTrans" cxnId="{B91FBB1E-0DDE-46F7-9D0E-28929D8F7E88}">
      <dgm:prSet/>
      <dgm:spPr/>
      <dgm:t>
        <a:bodyPr/>
        <a:lstStyle/>
        <a:p>
          <a:endParaRPr lang="ru-RU"/>
        </a:p>
      </dgm:t>
    </dgm:pt>
    <dgm:pt modelId="{3744E0C4-FE8A-4D49-86AA-469168E73706}" type="sibTrans" cxnId="{B91FBB1E-0DDE-46F7-9D0E-28929D8F7E88}">
      <dgm:prSet/>
      <dgm:spPr/>
    </dgm:pt>
    <dgm:pt modelId="{7CA64075-90F7-4B03-AC86-3ED1CFF0EA2B}" type="pres">
      <dgm:prSet presAssocID="{3E7536F2-872D-4A6E-9043-6B3D117C8B3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EB6527-EE88-4699-8D7E-D4354CD6DE52}" type="pres">
      <dgm:prSet presAssocID="{4BD2CB4B-BEC7-46A2-86E8-F5CA69992ED1}" presName="root1" presStyleCnt="0"/>
      <dgm:spPr/>
    </dgm:pt>
    <dgm:pt modelId="{BE4469AA-C200-4C0B-8277-9210726DDD07}" type="pres">
      <dgm:prSet presAssocID="{4BD2CB4B-BEC7-46A2-86E8-F5CA69992ED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AC5898-98BA-4C42-B02A-7F16A360934F}" type="pres">
      <dgm:prSet presAssocID="{4BD2CB4B-BEC7-46A2-86E8-F5CA69992ED1}" presName="level2hierChild" presStyleCnt="0"/>
      <dgm:spPr/>
    </dgm:pt>
    <dgm:pt modelId="{ECB1D5EF-08B9-4EFD-A134-1E8D4AB29A2E}" type="pres">
      <dgm:prSet presAssocID="{8C9FDC05-524A-4DB8-903B-9B5C8D7A4552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9666A3F9-98E4-48A0-B5AA-82634FCE234D}" type="pres">
      <dgm:prSet presAssocID="{8C9FDC05-524A-4DB8-903B-9B5C8D7A4552}" presName="connTx" presStyleLbl="parChTrans1D2" presStyleIdx="0" presStyleCnt="3"/>
      <dgm:spPr/>
      <dgm:t>
        <a:bodyPr/>
        <a:lstStyle/>
        <a:p>
          <a:endParaRPr lang="ru-RU"/>
        </a:p>
      </dgm:t>
    </dgm:pt>
    <dgm:pt modelId="{9BB0EF33-669F-419D-9B3F-7278514F2DD8}" type="pres">
      <dgm:prSet presAssocID="{B5FE8980-8DC4-4E57-BE71-BA01DFE11AF8}" presName="root2" presStyleCnt="0"/>
      <dgm:spPr/>
    </dgm:pt>
    <dgm:pt modelId="{E6684021-4FB8-48DD-99A7-19B008D08F64}" type="pres">
      <dgm:prSet presAssocID="{B5FE8980-8DC4-4E57-BE71-BA01DFE11AF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AA0D78-1614-4559-A27E-74AA63404481}" type="pres">
      <dgm:prSet presAssocID="{B5FE8980-8DC4-4E57-BE71-BA01DFE11AF8}" presName="level3hierChild" presStyleCnt="0"/>
      <dgm:spPr/>
    </dgm:pt>
    <dgm:pt modelId="{3CC8381E-F7BE-4F49-8014-116765AA5E23}" type="pres">
      <dgm:prSet presAssocID="{72D771E1-1338-4CE8-AE1F-5CEE48A87D72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2DFC353E-4AEB-4094-A95C-3A61A39508D5}" type="pres">
      <dgm:prSet presAssocID="{72D771E1-1338-4CE8-AE1F-5CEE48A87D72}" presName="connTx" presStyleLbl="parChTrans1D3" presStyleIdx="0" presStyleCnt="2"/>
      <dgm:spPr/>
      <dgm:t>
        <a:bodyPr/>
        <a:lstStyle/>
        <a:p>
          <a:endParaRPr lang="ru-RU"/>
        </a:p>
      </dgm:t>
    </dgm:pt>
    <dgm:pt modelId="{32CD2839-8048-4975-9E40-4455408BD1AC}" type="pres">
      <dgm:prSet presAssocID="{7E20A161-0293-4FA5-8FB4-9DD021F18D17}" presName="root2" presStyleCnt="0"/>
      <dgm:spPr/>
    </dgm:pt>
    <dgm:pt modelId="{F0706648-FDCE-4D97-AF04-8B82E4052EE3}" type="pres">
      <dgm:prSet presAssocID="{7E20A161-0293-4FA5-8FB4-9DD021F18D17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6D5E1C-857F-48DD-939A-D541C9BDB0CF}" type="pres">
      <dgm:prSet presAssocID="{7E20A161-0293-4FA5-8FB4-9DD021F18D17}" presName="level3hierChild" presStyleCnt="0"/>
      <dgm:spPr/>
    </dgm:pt>
    <dgm:pt modelId="{B80A308F-EE49-4A09-BEF4-8041F35F12AD}" type="pres">
      <dgm:prSet presAssocID="{9935C050-0930-412B-907E-5C64F496EA6F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6DAB6826-2297-412A-A46A-648470AE8AA6}" type="pres">
      <dgm:prSet presAssocID="{9935C050-0930-412B-907E-5C64F496EA6F}" presName="connTx" presStyleLbl="parChTrans1D3" presStyleIdx="1" presStyleCnt="2"/>
      <dgm:spPr/>
      <dgm:t>
        <a:bodyPr/>
        <a:lstStyle/>
        <a:p>
          <a:endParaRPr lang="ru-RU"/>
        </a:p>
      </dgm:t>
    </dgm:pt>
    <dgm:pt modelId="{15304ADD-7B55-40EA-AC65-B7BE4C7DC38A}" type="pres">
      <dgm:prSet presAssocID="{B27B8D0A-46BB-44E9-A076-DBF4D27F0DF0}" presName="root2" presStyleCnt="0"/>
      <dgm:spPr/>
    </dgm:pt>
    <dgm:pt modelId="{8B55F4AD-07B0-446C-AA19-BBA50C4FF313}" type="pres">
      <dgm:prSet presAssocID="{B27B8D0A-46BB-44E9-A076-DBF4D27F0DF0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FA023D-6D05-4448-861A-E3C8A0CE696E}" type="pres">
      <dgm:prSet presAssocID="{B27B8D0A-46BB-44E9-A076-DBF4D27F0DF0}" presName="level3hierChild" presStyleCnt="0"/>
      <dgm:spPr/>
    </dgm:pt>
    <dgm:pt modelId="{1478DE80-8CCF-4C33-948B-DCF711B2D4B5}" type="pres">
      <dgm:prSet presAssocID="{B8AEF3D3-D639-4362-B4EE-0AFA628205A5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AF92AF8D-FEB8-4D7F-B8B9-83F235DF91B8}" type="pres">
      <dgm:prSet presAssocID="{B8AEF3D3-D639-4362-B4EE-0AFA628205A5}" presName="connTx" presStyleLbl="parChTrans1D2" presStyleIdx="1" presStyleCnt="3"/>
      <dgm:spPr/>
      <dgm:t>
        <a:bodyPr/>
        <a:lstStyle/>
        <a:p>
          <a:endParaRPr lang="ru-RU"/>
        </a:p>
      </dgm:t>
    </dgm:pt>
    <dgm:pt modelId="{0D066508-3661-40DC-A1C8-14804461696F}" type="pres">
      <dgm:prSet presAssocID="{E30BB234-001A-47D8-AECD-EFC300AA4743}" presName="root2" presStyleCnt="0"/>
      <dgm:spPr/>
    </dgm:pt>
    <dgm:pt modelId="{4587C4B2-0F34-449D-A78E-73E0A936D089}" type="pres">
      <dgm:prSet presAssocID="{E30BB234-001A-47D8-AECD-EFC300AA4743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25A2E1-210D-4AA9-916A-E031CA856CF2}" type="pres">
      <dgm:prSet presAssocID="{E30BB234-001A-47D8-AECD-EFC300AA4743}" presName="level3hierChild" presStyleCnt="0"/>
      <dgm:spPr/>
    </dgm:pt>
    <dgm:pt modelId="{09B3459E-4E60-4A67-9F68-AC1A0E9D6835}" type="pres">
      <dgm:prSet presAssocID="{97111885-AF2C-4657-8E01-873D3A7D1050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FCD99E0A-5539-4CBD-8DFC-91F2C95D6C56}" type="pres">
      <dgm:prSet presAssocID="{97111885-AF2C-4657-8E01-873D3A7D1050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52F4FFF-A742-4AE2-9EFF-8B0542F9A041}" type="pres">
      <dgm:prSet presAssocID="{910F0300-911B-4624-979C-EC7BD3A356F4}" presName="root2" presStyleCnt="0"/>
      <dgm:spPr/>
    </dgm:pt>
    <dgm:pt modelId="{DBDE610F-0057-4F29-AF23-B7F803F7B124}" type="pres">
      <dgm:prSet presAssocID="{910F0300-911B-4624-979C-EC7BD3A356F4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4F4C9E-5E86-4473-B8C3-FCBE66E1A1B4}" type="pres">
      <dgm:prSet presAssocID="{910F0300-911B-4624-979C-EC7BD3A356F4}" presName="level3hierChild" presStyleCnt="0"/>
      <dgm:spPr/>
    </dgm:pt>
  </dgm:ptLst>
  <dgm:cxnLst>
    <dgm:cxn modelId="{B858E135-9CF3-4DD4-BD4E-5712BD1CB027}" srcId="{B5FE8980-8DC4-4E57-BE71-BA01DFE11AF8}" destId="{7E20A161-0293-4FA5-8FB4-9DD021F18D17}" srcOrd="0" destOrd="0" parTransId="{72D771E1-1338-4CE8-AE1F-5CEE48A87D72}" sibTransId="{1D88E152-6FCE-4F44-960E-8C95A36CF0B1}"/>
    <dgm:cxn modelId="{1EA77575-7365-4208-A1ED-ED336F0827AD}" type="presOf" srcId="{8C9FDC05-524A-4DB8-903B-9B5C8D7A4552}" destId="{ECB1D5EF-08B9-4EFD-A134-1E8D4AB29A2E}" srcOrd="0" destOrd="0" presId="urn:microsoft.com/office/officeart/2005/8/layout/hierarchy2"/>
    <dgm:cxn modelId="{B91FBB1E-0DDE-46F7-9D0E-28929D8F7E88}" srcId="{4BD2CB4B-BEC7-46A2-86E8-F5CA69992ED1}" destId="{E30BB234-001A-47D8-AECD-EFC300AA4743}" srcOrd="1" destOrd="0" parTransId="{B8AEF3D3-D639-4362-B4EE-0AFA628205A5}" sibTransId="{3744E0C4-FE8A-4D49-86AA-469168E73706}"/>
    <dgm:cxn modelId="{57F53F27-0461-4AA2-8591-23D2D485AD5F}" srcId="{4BD2CB4B-BEC7-46A2-86E8-F5CA69992ED1}" destId="{B5FE8980-8DC4-4E57-BE71-BA01DFE11AF8}" srcOrd="0" destOrd="0" parTransId="{8C9FDC05-524A-4DB8-903B-9B5C8D7A4552}" sibTransId="{F8E35285-5B8E-4EA4-B479-FD3046B7C18D}"/>
    <dgm:cxn modelId="{A5B5D150-37A2-4BEF-AA3A-AA2A4A2AF617}" type="presOf" srcId="{910F0300-911B-4624-979C-EC7BD3A356F4}" destId="{DBDE610F-0057-4F29-AF23-B7F803F7B124}" srcOrd="0" destOrd="0" presId="urn:microsoft.com/office/officeart/2005/8/layout/hierarchy2"/>
    <dgm:cxn modelId="{4E39AB24-985F-44A7-A5FE-E8530CB4D6F2}" type="presOf" srcId="{B5FE8980-8DC4-4E57-BE71-BA01DFE11AF8}" destId="{E6684021-4FB8-48DD-99A7-19B008D08F64}" srcOrd="0" destOrd="0" presId="urn:microsoft.com/office/officeart/2005/8/layout/hierarchy2"/>
    <dgm:cxn modelId="{6EA2B046-59B8-4B3B-89B4-3873B3A124F4}" type="presOf" srcId="{4BD2CB4B-BEC7-46A2-86E8-F5CA69992ED1}" destId="{BE4469AA-C200-4C0B-8277-9210726DDD07}" srcOrd="0" destOrd="0" presId="urn:microsoft.com/office/officeart/2005/8/layout/hierarchy2"/>
    <dgm:cxn modelId="{4B688669-DB88-4ABA-A19E-7DBC7D59F54E}" type="presOf" srcId="{3E7536F2-872D-4A6E-9043-6B3D117C8B39}" destId="{7CA64075-90F7-4B03-AC86-3ED1CFF0EA2B}" srcOrd="0" destOrd="0" presId="urn:microsoft.com/office/officeart/2005/8/layout/hierarchy2"/>
    <dgm:cxn modelId="{490C75EB-1F9F-448C-9085-C10437A95AD5}" type="presOf" srcId="{B8AEF3D3-D639-4362-B4EE-0AFA628205A5}" destId="{AF92AF8D-FEB8-4D7F-B8B9-83F235DF91B8}" srcOrd="1" destOrd="0" presId="urn:microsoft.com/office/officeart/2005/8/layout/hierarchy2"/>
    <dgm:cxn modelId="{DA20DBE6-0665-4319-B21A-5EF67AD2E0C7}" srcId="{4BD2CB4B-BEC7-46A2-86E8-F5CA69992ED1}" destId="{910F0300-911B-4624-979C-EC7BD3A356F4}" srcOrd="2" destOrd="0" parTransId="{97111885-AF2C-4657-8E01-873D3A7D1050}" sibTransId="{E68EC291-3679-4AF3-B736-D2F8391C75DB}"/>
    <dgm:cxn modelId="{D6C4B268-F40D-451E-A56B-ECB21E59E678}" type="presOf" srcId="{8C9FDC05-524A-4DB8-903B-9B5C8D7A4552}" destId="{9666A3F9-98E4-48A0-B5AA-82634FCE234D}" srcOrd="1" destOrd="0" presId="urn:microsoft.com/office/officeart/2005/8/layout/hierarchy2"/>
    <dgm:cxn modelId="{676B37AF-0E4E-4CC7-865A-F3D3C0AD9883}" srcId="{B5FE8980-8DC4-4E57-BE71-BA01DFE11AF8}" destId="{B27B8D0A-46BB-44E9-A076-DBF4D27F0DF0}" srcOrd="1" destOrd="0" parTransId="{9935C050-0930-412B-907E-5C64F496EA6F}" sibTransId="{6FFAC80E-6AE5-4BBF-A1E2-1AB438BBD76C}"/>
    <dgm:cxn modelId="{717D2A67-0B96-4D60-9574-72672185D59E}" type="presOf" srcId="{E30BB234-001A-47D8-AECD-EFC300AA4743}" destId="{4587C4B2-0F34-449D-A78E-73E0A936D089}" srcOrd="0" destOrd="0" presId="urn:microsoft.com/office/officeart/2005/8/layout/hierarchy2"/>
    <dgm:cxn modelId="{17A5F8FB-3350-4337-9AB5-C85951517A31}" type="presOf" srcId="{B8AEF3D3-D639-4362-B4EE-0AFA628205A5}" destId="{1478DE80-8CCF-4C33-948B-DCF711B2D4B5}" srcOrd="0" destOrd="0" presId="urn:microsoft.com/office/officeart/2005/8/layout/hierarchy2"/>
    <dgm:cxn modelId="{A4C9DADC-E132-4015-8B60-FEC38B707FD9}" type="presOf" srcId="{72D771E1-1338-4CE8-AE1F-5CEE48A87D72}" destId="{3CC8381E-F7BE-4F49-8014-116765AA5E23}" srcOrd="0" destOrd="0" presId="urn:microsoft.com/office/officeart/2005/8/layout/hierarchy2"/>
    <dgm:cxn modelId="{4D0658E0-9A95-43DD-B2B8-1207513D056E}" type="presOf" srcId="{B27B8D0A-46BB-44E9-A076-DBF4D27F0DF0}" destId="{8B55F4AD-07B0-446C-AA19-BBA50C4FF313}" srcOrd="0" destOrd="0" presId="urn:microsoft.com/office/officeart/2005/8/layout/hierarchy2"/>
    <dgm:cxn modelId="{C46CDD4F-F35C-4EC2-9549-1AE157450564}" type="presOf" srcId="{72D771E1-1338-4CE8-AE1F-5CEE48A87D72}" destId="{2DFC353E-4AEB-4094-A95C-3A61A39508D5}" srcOrd="1" destOrd="0" presId="urn:microsoft.com/office/officeart/2005/8/layout/hierarchy2"/>
    <dgm:cxn modelId="{0B3B2B0A-26FC-40BB-AC3C-83ACFC8B2C2E}" type="presOf" srcId="{9935C050-0930-412B-907E-5C64F496EA6F}" destId="{B80A308F-EE49-4A09-BEF4-8041F35F12AD}" srcOrd="0" destOrd="0" presId="urn:microsoft.com/office/officeart/2005/8/layout/hierarchy2"/>
    <dgm:cxn modelId="{C8F98981-E039-40A3-9D43-6446435CA9BF}" type="presOf" srcId="{9935C050-0930-412B-907E-5C64F496EA6F}" destId="{6DAB6826-2297-412A-A46A-648470AE8AA6}" srcOrd="1" destOrd="0" presId="urn:microsoft.com/office/officeart/2005/8/layout/hierarchy2"/>
    <dgm:cxn modelId="{7D22E56B-1700-413B-AD64-BA3F6670F5E2}" type="presOf" srcId="{97111885-AF2C-4657-8E01-873D3A7D1050}" destId="{09B3459E-4E60-4A67-9F68-AC1A0E9D6835}" srcOrd="0" destOrd="0" presId="urn:microsoft.com/office/officeart/2005/8/layout/hierarchy2"/>
    <dgm:cxn modelId="{56219045-7FBB-4B32-A8CB-8CC9A76564E1}" srcId="{3E7536F2-872D-4A6E-9043-6B3D117C8B39}" destId="{4BD2CB4B-BEC7-46A2-86E8-F5CA69992ED1}" srcOrd="0" destOrd="0" parTransId="{9DB5F095-CC5B-4319-B0F1-6BDA4F11C5BE}" sibTransId="{5F7AC836-3802-43E4-8C9F-D2FAEF189E5C}"/>
    <dgm:cxn modelId="{294FDC3F-0ADE-47AD-A7C2-2D871548E716}" type="presOf" srcId="{97111885-AF2C-4657-8E01-873D3A7D1050}" destId="{FCD99E0A-5539-4CBD-8DFC-91F2C95D6C56}" srcOrd="1" destOrd="0" presId="urn:microsoft.com/office/officeart/2005/8/layout/hierarchy2"/>
    <dgm:cxn modelId="{BCB0EAA0-7921-458F-BEB1-FE5BDFE124C1}" type="presOf" srcId="{7E20A161-0293-4FA5-8FB4-9DD021F18D17}" destId="{F0706648-FDCE-4D97-AF04-8B82E4052EE3}" srcOrd="0" destOrd="0" presId="urn:microsoft.com/office/officeart/2005/8/layout/hierarchy2"/>
    <dgm:cxn modelId="{C8DC23B6-A871-4E0A-A206-7908DDD77DD1}" type="presParOf" srcId="{7CA64075-90F7-4B03-AC86-3ED1CFF0EA2B}" destId="{47EB6527-EE88-4699-8D7E-D4354CD6DE52}" srcOrd="0" destOrd="0" presId="urn:microsoft.com/office/officeart/2005/8/layout/hierarchy2"/>
    <dgm:cxn modelId="{19C7D3A0-2AF9-446E-99EB-5F48AEA193F3}" type="presParOf" srcId="{47EB6527-EE88-4699-8D7E-D4354CD6DE52}" destId="{BE4469AA-C200-4C0B-8277-9210726DDD07}" srcOrd="0" destOrd="0" presId="urn:microsoft.com/office/officeart/2005/8/layout/hierarchy2"/>
    <dgm:cxn modelId="{AFADCE67-5086-43B0-9CFC-1CDE56F56ED1}" type="presParOf" srcId="{47EB6527-EE88-4699-8D7E-D4354CD6DE52}" destId="{3BAC5898-98BA-4C42-B02A-7F16A360934F}" srcOrd="1" destOrd="0" presId="urn:microsoft.com/office/officeart/2005/8/layout/hierarchy2"/>
    <dgm:cxn modelId="{204EF20F-E1BD-4C42-BC47-BCFF1AD53D86}" type="presParOf" srcId="{3BAC5898-98BA-4C42-B02A-7F16A360934F}" destId="{ECB1D5EF-08B9-4EFD-A134-1E8D4AB29A2E}" srcOrd="0" destOrd="0" presId="urn:microsoft.com/office/officeart/2005/8/layout/hierarchy2"/>
    <dgm:cxn modelId="{5F1AA2C9-2FF9-40E9-8AA2-5926D4950905}" type="presParOf" srcId="{ECB1D5EF-08B9-4EFD-A134-1E8D4AB29A2E}" destId="{9666A3F9-98E4-48A0-B5AA-82634FCE234D}" srcOrd="0" destOrd="0" presId="urn:microsoft.com/office/officeart/2005/8/layout/hierarchy2"/>
    <dgm:cxn modelId="{965FD955-53B8-4B07-B186-1B631F502F58}" type="presParOf" srcId="{3BAC5898-98BA-4C42-B02A-7F16A360934F}" destId="{9BB0EF33-669F-419D-9B3F-7278514F2DD8}" srcOrd="1" destOrd="0" presId="urn:microsoft.com/office/officeart/2005/8/layout/hierarchy2"/>
    <dgm:cxn modelId="{F451A5D9-9E9F-480F-A23A-35B4D827810A}" type="presParOf" srcId="{9BB0EF33-669F-419D-9B3F-7278514F2DD8}" destId="{E6684021-4FB8-48DD-99A7-19B008D08F64}" srcOrd="0" destOrd="0" presId="urn:microsoft.com/office/officeart/2005/8/layout/hierarchy2"/>
    <dgm:cxn modelId="{06C5554C-5944-4716-9532-1EC513DF46C7}" type="presParOf" srcId="{9BB0EF33-669F-419D-9B3F-7278514F2DD8}" destId="{EFAA0D78-1614-4559-A27E-74AA63404481}" srcOrd="1" destOrd="0" presId="urn:microsoft.com/office/officeart/2005/8/layout/hierarchy2"/>
    <dgm:cxn modelId="{CB522BFA-026E-4A28-BADE-B5429E532445}" type="presParOf" srcId="{EFAA0D78-1614-4559-A27E-74AA63404481}" destId="{3CC8381E-F7BE-4F49-8014-116765AA5E23}" srcOrd="0" destOrd="0" presId="urn:microsoft.com/office/officeart/2005/8/layout/hierarchy2"/>
    <dgm:cxn modelId="{326D6B87-1BB1-4B3E-A229-3FAF91FCD8D0}" type="presParOf" srcId="{3CC8381E-F7BE-4F49-8014-116765AA5E23}" destId="{2DFC353E-4AEB-4094-A95C-3A61A39508D5}" srcOrd="0" destOrd="0" presId="urn:microsoft.com/office/officeart/2005/8/layout/hierarchy2"/>
    <dgm:cxn modelId="{7642A26C-ECF2-48FE-98D2-84E61C60374D}" type="presParOf" srcId="{EFAA0D78-1614-4559-A27E-74AA63404481}" destId="{32CD2839-8048-4975-9E40-4455408BD1AC}" srcOrd="1" destOrd="0" presId="urn:microsoft.com/office/officeart/2005/8/layout/hierarchy2"/>
    <dgm:cxn modelId="{9DB2CC02-825E-472B-9D2A-71F6FF55AC03}" type="presParOf" srcId="{32CD2839-8048-4975-9E40-4455408BD1AC}" destId="{F0706648-FDCE-4D97-AF04-8B82E4052EE3}" srcOrd="0" destOrd="0" presId="urn:microsoft.com/office/officeart/2005/8/layout/hierarchy2"/>
    <dgm:cxn modelId="{F6DF1DAA-B7B3-4558-9950-43D5DBA0097E}" type="presParOf" srcId="{32CD2839-8048-4975-9E40-4455408BD1AC}" destId="{9C6D5E1C-857F-48DD-939A-D541C9BDB0CF}" srcOrd="1" destOrd="0" presId="urn:microsoft.com/office/officeart/2005/8/layout/hierarchy2"/>
    <dgm:cxn modelId="{D7905E8E-5717-4272-AB95-88AAB1972C47}" type="presParOf" srcId="{EFAA0D78-1614-4559-A27E-74AA63404481}" destId="{B80A308F-EE49-4A09-BEF4-8041F35F12AD}" srcOrd="2" destOrd="0" presId="urn:microsoft.com/office/officeart/2005/8/layout/hierarchy2"/>
    <dgm:cxn modelId="{9C1A8FCD-AEBD-4A4F-A0FB-E3E2638E13A0}" type="presParOf" srcId="{B80A308F-EE49-4A09-BEF4-8041F35F12AD}" destId="{6DAB6826-2297-412A-A46A-648470AE8AA6}" srcOrd="0" destOrd="0" presId="urn:microsoft.com/office/officeart/2005/8/layout/hierarchy2"/>
    <dgm:cxn modelId="{28351D1A-09FB-486A-A0D0-5345DE659166}" type="presParOf" srcId="{EFAA0D78-1614-4559-A27E-74AA63404481}" destId="{15304ADD-7B55-40EA-AC65-B7BE4C7DC38A}" srcOrd="3" destOrd="0" presId="urn:microsoft.com/office/officeart/2005/8/layout/hierarchy2"/>
    <dgm:cxn modelId="{A5FF958D-3D7C-4B54-9DA4-021CD2B14E54}" type="presParOf" srcId="{15304ADD-7B55-40EA-AC65-B7BE4C7DC38A}" destId="{8B55F4AD-07B0-446C-AA19-BBA50C4FF313}" srcOrd="0" destOrd="0" presId="urn:microsoft.com/office/officeart/2005/8/layout/hierarchy2"/>
    <dgm:cxn modelId="{06F9958D-017D-4828-BD80-E658247E8D42}" type="presParOf" srcId="{15304ADD-7B55-40EA-AC65-B7BE4C7DC38A}" destId="{85FA023D-6D05-4448-861A-E3C8A0CE696E}" srcOrd="1" destOrd="0" presId="urn:microsoft.com/office/officeart/2005/8/layout/hierarchy2"/>
    <dgm:cxn modelId="{0B21221B-24DE-42A2-96DB-AC40DE6232B4}" type="presParOf" srcId="{3BAC5898-98BA-4C42-B02A-7F16A360934F}" destId="{1478DE80-8CCF-4C33-948B-DCF711B2D4B5}" srcOrd="2" destOrd="0" presId="urn:microsoft.com/office/officeart/2005/8/layout/hierarchy2"/>
    <dgm:cxn modelId="{CC2AA1B5-9815-4087-A192-8092E48A7E20}" type="presParOf" srcId="{1478DE80-8CCF-4C33-948B-DCF711B2D4B5}" destId="{AF92AF8D-FEB8-4D7F-B8B9-83F235DF91B8}" srcOrd="0" destOrd="0" presId="urn:microsoft.com/office/officeart/2005/8/layout/hierarchy2"/>
    <dgm:cxn modelId="{F2080654-BDD7-4FE1-ADA0-70C1E04FF37F}" type="presParOf" srcId="{3BAC5898-98BA-4C42-B02A-7F16A360934F}" destId="{0D066508-3661-40DC-A1C8-14804461696F}" srcOrd="3" destOrd="0" presId="urn:microsoft.com/office/officeart/2005/8/layout/hierarchy2"/>
    <dgm:cxn modelId="{885ACAB8-57D6-4DC4-8F9C-CF699B11BA13}" type="presParOf" srcId="{0D066508-3661-40DC-A1C8-14804461696F}" destId="{4587C4B2-0F34-449D-A78E-73E0A936D089}" srcOrd="0" destOrd="0" presId="urn:microsoft.com/office/officeart/2005/8/layout/hierarchy2"/>
    <dgm:cxn modelId="{BE1EF65C-AABD-46F1-9FB1-889695ABF16E}" type="presParOf" srcId="{0D066508-3661-40DC-A1C8-14804461696F}" destId="{5325A2E1-210D-4AA9-916A-E031CA856CF2}" srcOrd="1" destOrd="0" presId="urn:microsoft.com/office/officeart/2005/8/layout/hierarchy2"/>
    <dgm:cxn modelId="{54D89683-8381-4619-9D45-EC4774C43AD9}" type="presParOf" srcId="{3BAC5898-98BA-4C42-B02A-7F16A360934F}" destId="{09B3459E-4E60-4A67-9F68-AC1A0E9D6835}" srcOrd="4" destOrd="0" presId="urn:microsoft.com/office/officeart/2005/8/layout/hierarchy2"/>
    <dgm:cxn modelId="{C93DACE0-F559-46C8-BD68-BA9346DCEBDC}" type="presParOf" srcId="{09B3459E-4E60-4A67-9F68-AC1A0E9D6835}" destId="{FCD99E0A-5539-4CBD-8DFC-91F2C95D6C56}" srcOrd="0" destOrd="0" presId="urn:microsoft.com/office/officeart/2005/8/layout/hierarchy2"/>
    <dgm:cxn modelId="{B4712759-C0AE-4101-B110-70F8BF4F47CF}" type="presParOf" srcId="{3BAC5898-98BA-4C42-B02A-7F16A360934F}" destId="{352F4FFF-A742-4AE2-9EFF-8B0542F9A041}" srcOrd="5" destOrd="0" presId="urn:microsoft.com/office/officeart/2005/8/layout/hierarchy2"/>
    <dgm:cxn modelId="{F5FE0793-8463-491B-A001-223699FBADA8}" type="presParOf" srcId="{352F4FFF-A742-4AE2-9EFF-8B0542F9A041}" destId="{DBDE610F-0057-4F29-AF23-B7F803F7B124}" srcOrd="0" destOrd="0" presId="urn:microsoft.com/office/officeart/2005/8/layout/hierarchy2"/>
    <dgm:cxn modelId="{38CE3C7B-5076-4E86-8408-F90309294AFD}" type="presParOf" srcId="{352F4FFF-A742-4AE2-9EFF-8B0542F9A041}" destId="{AD4F4C9E-5E86-4473-B8C3-FCBE66E1A1B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223F84-9F5C-433C-AB9A-134FE630DB81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BA4AC78-3B3C-4021-A684-2167AD7F512E}">
      <dgm:prSet phldrT="[Текст]"/>
      <dgm:spPr/>
      <dgm:t>
        <a:bodyPr/>
        <a:lstStyle/>
        <a:p>
          <a:r>
            <a:rPr lang="ru-RU" b="1" dirty="0"/>
            <a:t>Обеспечивает гибкость образовательного процесса </a:t>
          </a:r>
          <a:endParaRPr lang="ru-RU" sz="3000" b="1" dirty="0">
            <a:solidFill>
              <a:srgbClr val="010000"/>
            </a:solidFill>
            <a:latin typeface="Trebuchet MS"/>
          </a:endParaRPr>
        </a:p>
      </dgm:t>
    </dgm:pt>
    <dgm:pt modelId="{7A110CD2-95C7-453F-B91A-D1920940FA2F}" type="parTrans" cxnId="{F742DB84-F251-4C63-A8CC-F39F67CF879E}">
      <dgm:prSet/>
      <dgm:spPr/>
      <dgm:t>
        <a:bodyPr/>
        <a:lstStyle/>
        <a:p>
          <a:endParaRPr lang="ru-RU"/>
        </a:p>
      </dgm:t>
    </dgm:pt>
    <dgm:pt modelId="{FDE50AE7-D3C6-4B0A-9DFF-AD1FECA41FB5}" type="sibTrans" cxnId="{F742DB84-F251-4C63-A8CC-F39F67CF879E}">
      <dgm:prSet/>
      <dgm:spPr/>
      <dgm:t>
        <a:bodyPr/>
        <a:lstStyle/>
        <a:p>
          <a:endParaRPr lang="ru-RU"/>
        </a:p>
      </dgm:t>
    </dgm:pt>
    <dgm:pt modelId="{03CFFFDD-C26F-4378-98CF-B24C91C4B3F6}">
      <dgm:prSet phldrT="[Текст]"/>
      <dgm:spPr/>
      <dgm:t>
        <a:bodyPr/>
        <a:lstStyle/>
        <a:p>
          <a:r>
            <a:rPr lang="ru-RU" b="1" dirty="0"/>
            <a:t>Помогает выявить актуальные интересы и мотивы детей </a:t>
          </a:r>
        </a:p>
      </dgm:t>
    </dgm:pt>
    <dgm:pt modelId="{FA84209F-E121-4B47-A9D7-90D1592153B9}" type="parTrans" cxnId="{9C54BD41-4354-4204-B526-3D25F004B588}">
      <dgm:prSet/>
      <dgm:spPr/>
      <dgm:t>
        <a:bodyPr/>
        <a:lstStyle/>
        <a:p>
          <a:endParaRPr lang="ru-RU"/>
        </a:p>
      </dgm:t>
    </dgm:pt>
    <dgm:pt modelId="{C38CBA67-404C-4506-AE4C-909ACBB98086}" type="sibTrans" cxnId="{9C54BD41-4354-4204-B526-3D25F004B588}">
      <dgm:prSet/>
      <dgm:spPr/>
      <dgm:t>
        <a:bodyPr/>
        <a:lstStyle/>
        <a:p>
          <a:endParaRPr lang="ru-RU"/>
        </a:p>
      </dgm:t>
    </dgm:pt>
    <dgm:pt modelId="{8FCE5620-266F-438F-9361-D16B6CAC1875}">
      <dgm:prSet phldrT="[Текст]"/>
      <dgm:spPr/>
      <dgm:t>
        <a:bodyPr/>
        <a:lstStyle/>
        <a:p>
          <a:r>
            <a:rPr lang="ru-RU" b="1" dirty="0"/>
            <a:t>Повышает интерес дошкольников к теме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образовательной деятельности</a:t>
          </a:r>
        </a:p>
      </dgm:t>
    </dgm:pt>
    <dgm:pt modelId="{EBF85D95-EB1D-4E6B-875A-053E43EEDB0B}" type="parTrans" cxnId="{3D28D5FB-A816-4F5E-BFAE-94F6FC878060}">
      <dgm:prSet/>
      <dgm:spPr/>
      <dgm:t>
        <a:bodyPr/>
        <a:lstStyle/>
        <a:p>
          <a:endParaRPr lang="ru-RU"/>
        </a:p>
      </dgm:t>
    </dgm:pt>
    <dgm:pt modelId="{01734A86-2D66-4E0D-B92C-99D138BF6F21}" type="sibTrans" cxnId="{3D28D5FB-A816-4F5E-BFAE-94F6FC878060}">
      <dgm:prSet/>
      <dgm:spPr/>
      <dgm:t>
        <a:bodyPr/>
        <a:lstStyle/>
        <a:p>
          <a:endParaRPr lang="ru-RU"/>
        </a:p>
      </dgm:t>
    </dgm:pt>
    <dgm:pt modelId="{EB653036-712A-4228-9C56-30ACDA8A0B73}">
      <dgm:prSet phldrT="[Текст]"/>
      <dgm:spPr/>
      <dgm:t>
        <a:bodyPr/>
        <a:lstStyle/>
        <a:p>
          <a:r>
            <a:rPr lang="ru-RU" b="1" dirty="0"/>
            <a:t>Развивает у детей познавательную активность, 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коммуникативные навыки </a:t>
          </a:r>
        </a:p>
      </dgm:t>
    </dgm:pt>
    <dgm:pt modelId="{2920D5A3-5206-41D0-94A8-A953BB14EAE5}" type="parTrans" cxnId="{606544FB-7A1B-4FC6-9E9F-21BEC562DB6C}">
      <dgm:prSet/>
      <dgm:spPr/>
    </dgm:pt>
    <dgm:pt modelId="{21F72B43-B7D4-43FC-87A6-F0BF5491E9DB}" type="sibTrans" cxnId="{606544FB-7A1B-4FC6-9E9F-21BEC562DB6C}">
      <dgm:prSet/>
      <dgm:spPr/>
    </dgm:pt>
    <dgm:pt modelId="{0D74E83E-268B-4F38-887B-7E8165BFBC4A}">
      <dgm:prSet phldrT="[Текст]"/>
      <dgm:spPr/>
      <dgm:t>
        <a:bodyPr/>
        <a:lstStyle/>
        <a:p>
          <a:r>
            <a:rPr lang="ru-RU" b="1" dirty="0"/>
            <a:t>Формирует потребность и умение работать в команде, </a:t>
          </a:r>
          <a:r>
            <a:rPr lang="en-US" b="1" dirty="0"/>
            <a:t/>
          </a:r>
          <a:br>
            <a:rPr lang="en-US" b="1" dirty="0"/>
          </a:br>
          <a:r>
            <a:rPr lang="ru-RU" b="1" dirty="0"/>
            <a:t>действовать в незнакомой и/или неожиданной ситуации</a:t>
          </a:r>
        </a:p>
      </dgm:t>
    </dgm:pt>
    <dgm:pt modelId="{8180627C-9554-4002-B959-6A35C3177098}" type="parTrans" cxnId="{3C012B1F-6F35-41AC-9203-66840DA56DA6}">
      <dgm:prSet/>
      <dgm:spPr/>
    </dgm:pt>
    <dgm:pt modelId="{F121B01C-470E-47A2-A02B-314DEB1A1689}" type="sibTrans" cxnId="{3C012B1F-6F35-41AC-9203-66840DA56DA6}">
      <dgm:prSet/>
      <dgm:spPr/>
    </dgm:pt>
    <dgm:pt modelId="{94170BB3-FB01-4205-9A84-24DC418DBA9F}" type="pres">
      <dgm:prSet presAssocID="{CD223F84-9F5C-433C-AB9A-134FE630DB8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910EC5-F3C3-4EFD-9986-2B7F2901703A}" type="pres">
      <dgm:prSet presAssocID="{4BA4AC78-3B3C-4021-A684-2167AD7F512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89C2E-10F9-4333-86B2-2115D14B1401}" type="pres">
      <dgm:prSet presAssocID="{FDE50AE7-D3C6-4B0A-9DFF-AD1FECA41FB5}" presName="spacer" presStyleCnt="0"/>
      <dgm:spPr/>
    </dgm:pt>
    <dgm:pt modelId="{6B893F17-AD4F-494A-9706-1E2376B85EA7}" type="pres">
      <dgm:prSet presAssocID="{03CFFFDD-C26F-4378-98CF-B24C91C4B3F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E077F1-B81A-48BA-B28E-7BBDB8BB48DA}" type="pres">
      <dgm:prSet presAssocID="{C38CBA67-404C-4506-AE4C-909ACBB98086}" presName="spacer" presStyleCnt="0"/>
      <dgm:spPr/>
    </dgm:pt>
    <dgm:pt modelId="{89D59A34-B5FE-4545-948A-FC5C873BB70E}" type="pres">
      <dgm:prSet presAssocID="{8FCE5620-266F-438F-9361-D16B6CAC187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273886-5D6B-49AA-B8A8-EADDD7989005}" type="pres">
      <dgm:prSet presAssocID="{01734A86-2D66-4E0D-B92C-99D138BF6F21}" presName="spacer" presStyleCnt="0"/>
      <dgm:spPr/>
    </dgm:pt>
    <dgm:pt modelId="{E687125B-4AA3-47EC-BCA5-AE5737657116}" type="pres">
      <dgm:prSet presAssocID="{EB653036-712A-4228-9C56-30ACDA8A0B7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CA99-17B2-4EA9-AF0E-1A65E2912913}" type="pres">
      <dgm:prSet presAssocID="{21F72B43-B7D4-43FC-87A6-F0BF5491E9DB}" presName="spacer" presStyleCnt="0"/>
      <dgm:spPr/>
    </dgm:pt>
    <dgm:pt modelId="{74B437F4-EC1D-4851-B6F2-83F930DC69F7}" type="pres">
      <dgm:prSet presAssocID="{0D74E83E-268B-4F38-887B-7E8165BFBC4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42DB84-F251-4C63-A8CC-F39F67CF879E}" srcId="{CD223F84-9F5C-433C-AB9A-134FE630DB81}" destId="{4BA4AC78-3B3C-4021-A684-2167AD7F512E}" srcOrd="0" destOrd="0" parTransId="{7A110CD2-95C7-453F-B91A-D1920940FA2F}" sibTransId="{FDE50AE7-D3C6-4B0A-9DFF-AD1FECA41FB5}"/>
    <dgm:cxn modelId="{6AF29287-0CDB-4436-B0A2-D941A062C35B}" type="presOf" srcId="{4BA4AC78-3B3C-4021-A684-2167AD7F512E}" destId="{2B910EC5-F3C3-4EFD-9986-2B7F2901703A}" srcOrd="0" destOrd="0" presId="urn:microsoft.com/office/officeart/2005/8/layout/vList2"/>
    <dgm:cxn modelId="{606544FB-7A1B-4FC6-9E9F-21BEC562DB6C}" srcId="{CD223F84-9F5C-433C-AB9A-134FE630DB81}" destId="{EB653036-712A-4228-9C56-30ACDA8A0B73}" srcOrd="3" destOrd="0" parTransId="{2920D5A3-5206-41D0-94A8-A953BB14EAE5}" sibTransId="{21F72B43-B7D4-43FC-87A6-F0BF5491E9DB}"/>
    <dgm:cxn modelId="{59E3D6D0-100B-4FB9-8601-6F655C27B676}" type="presOf" srcId="{EB653036-712A-4228-9C56-30ACDA8A0B73}" destId="{E687125B-4AA3-47EC-BCA5-AE5737657116}" srcOrd="0" destOrd="0" presId="urn:microsoft.com/office/officeart/2005/8/layout/vList2"/>
    <dgm:cxn modelId="{2E24B2F0-C3E1-494E-829F-145B39DE969B}" type="presOf" srcId="{0D74E83E-268B-4F38-887B-7E8165BFBC4A}" destId="{74B437F4-EC1D-4851-B6F2-83F930DC69F7}" srcOrd="0" destOrd="0" presId="urn:microsoft.com/office/officeart/2005/8/layout/vList2"/>
    <dgm:cxn modelId="{CFB8079A-1195-4D94-896A-44922324BC1A}" type="presOf" srcId="{03CFFFDD-C26F-4378-98CF-B24C91C4B3F6}" destId="{6B893F17-AD4F-494A-9706-1E2376B85EA7}" srcOrd="0" destOrd="0" presId="urn:microsoft.com/office/officeart/2005/8/layout/vList2"/>
    <dgm:cxn modelId="{3D28D5FB-A816-4F5E-BFAE-94F6FC878060}" srcId="{CD223F84-9F5C-433C-AB9A-134FE630DB81}" destId="{8FCE5620-266F-438F-9361-D16B6CAC1875}" srcOrd="2" destOrd="0" parTransId="{EBF85D95-EB1D-4E6B-875A-053E43EEDB0B}" sibTransId="{01734A86-2D66-4E0D-B92C-99D138BF6F21}"/>
    <dgm:cxn modelId="{6230B6E6-45F4-4513-8A8A-31DAD6E6FAE4}" type="presOf" srcId="{CD223F84-9F5C-433C-AB9A-134FE630DB81}" destId="{94170BB3-FB01-4205-9A84-24DC418DBA9F}" srcOrd="0" destOrd="0" presId="urn:microsoft.com/office/officeart/2005/8/layout/vList2"/>
    <dgm:cxn modelId="{9C54BD41-4354-4204-B526-3D25F004B588}" srcId="{CD223F84-9F5C-433C-AB9A-134FE630DB81}" destId="{03CFFFDD-C26F-4378-98CF-B24C91C4B3F6}" srcOrd="1" destOrd="0" parTransId="{FA84209F-E121-4B47-A9D7-90D1592153B9}" sibTransId="{C38CBA67-404C-4506-AE4C-909ACBB98086}"/>
    <dgm:cxn modelId="{AB355AA2-17AE-4140-A75D-C0A37ACBEB48}" type="presOf" srcId="{8FCE5620-266F-438F-9361-D16B6CAC1875}" destId="{89D59A34-B5FE-4545-948A-FC5C873BB70E}" srcOrd="0" destOrd="0" presId="urn:microsoft.com/office/officeart/2005/8/layout/vList2"/>
    <dgm:cxn modelId="{3C012B1F-6F35-41AC-9203-66840DA56DA6}" srcId="{CD223F84-9F5C-433C-AB9A-134FE630DB81}" destId="{0D74E83E-268B-4F38-887B-7E8165BFBC4A}" srcOrd="4" destOrd="0" parTransId="{8180627C-9554-4002-B959-6A35C3177098}" sibTransId="{F121B01C-470E-47A2-A02B-314DEB1A1689}"/>
    <dgm:cxn modelId="{36572A1F-799A-4FB6-B370-569F1E84CC2B}" type="presParOf" srcId="{94170BB3-FB01-4205-9A84-24DC418DBA9F}" destId="{2B910EC5-F3C3-4EFD-9986-2B7F2901703A}" srcOrd="0" destOrd="0" presId="urn:microsoft.com/office/officeart/2005/8/layout/vList2"/>
    <dgm:cxn modelId="{A2C72502-C726-42E8-9D5E-7662648ED698}" type="presParOf" srcId="{94170BB3-FB01-4205-9A84-24DC418DBA9F}" destId="{43389C2E-10F9-4333-86B2-2115D14B1401}" srcOrd="1" destOrd="0" presId="urn:microsoft.com/office/officeart/2005/8/layout/vList2"/>
    <dgm:cxn modelId="{D1C5106C-8CC9-4D96-922A-F06C86DCFB3C}" type="presParOf" srcId="{94170BB3-FB01-4205-9A84-24DC418DBA9F}" destId="{6B893F17-AD4F-494A-9706-1E2376B85EA7}" srcOrd="2" destOrd="0" presId="urn:microsoft.com/office/officeart/2005/8/layout/vList2"/>
    <dgm:cxn modelId="{CA29FF24-5BEB-45EC-8734-FCBFEB3E9DC9}" type="presParOf" srcId="{94170BB3-FB01-4205-9A84-24DC418DBA9F}" destId="{47E077F1-B81A-48BA-B28E-7BBDB8BB48DA}" srcOrd="3" destOrd="0" presId="urn:microsoft.com/office/officeart/2005/8/layout/vList2"/>
    <dgm:cxn modelId="{1265C8BA-E778-4F9E-88EC-F9EC66056AC1}" type="presParOf" srcId="{94170BB3-FB01-4205-9A84-24DC418DBA9F}" destId="{89D59A34-B5FE-4545-948A-FC5C873BB70E}" srcOrd="4" destOrd="0" presId="urn:microsoft.com/office/officeart/2005/8/layout/vList2"/>
    <dgm:cxn modelId="{A745273E-7F93-4BC3-BC9C-F6BF82E72AAA}" type="presParOf" srcId="{94170BB3-FB01-4205-9A84-24DC418DBA9F}" destId="{E8273886-5D6B-49AA-B8A8-EADDD7989005}" srcOrd="5" destOrd="0" presId="urn:microsoft.com/office/officeart/2005/8/layout/vList2"/>
    <dgm:cxn modelId="{A63AC1A0-B928-4C83-A4A3-D4B4CE0C9486}" type="presParOf" srcId="{94170BB3-FB01-4205-9A84-24DC418DBA9F}" destId="{E687125B-4AA3-47EC-BCA5-AE5737657116}" srcOrd="6" destOrd="0" presId="urn:microsoft.com/office/officeart/2005/8/layout/vList2"/>
    <dgm:cxn modelId="{10512112-E731-48A5-A41E-566AF0D4DF1D}" type="presParOf" srcId="{94170BB3-FB01-4205-9A84-24DC418DBA9F}" destId="{4477CA99-17B2-4EA9-AF0E-1A65E2912913}" srcOrd="7" destOrd="0" presId="urn:microsoft.com/office/officeart/2005/8/layout/vList2"/>
    <dgm:cxn modelId="{786E717D-233E-455A-A176-22340F14E9AE}" type="presParOf" srcId="{94170BB3-FB01-4205-9A84-24DC418DBA9F}" destId="{74B437F4-EC1D-4851-B6F2-83F930DC69F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4469AA-C200-4C0B-8277-9210726DDD07}">
      <dsp:nvSpPr>
        <dsp:cNvPr id="0" name=""/>
        <dsp:cNvSpPr/>
      </dsp:nvSpPr>
      <dsp:spPr>
        <a:xfrm>
          <a:off x="2250" y="2564634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Calibri"/>
            </a:rPr>
            <a:t>КЕЙС</a:t>
          </a:r>
        </a:p>
      </dsp:txBody>
      <dsp:txXfrm>
        <a:off x="40994" y="2603378"/>
        <a:ext cx="2568155" cy="1245333"/>
      </dsp:txXfrm>
    </dsp:sp>
    <dsp:sp modelId="{ECB1D5EF-08B9-4EFD-A134-1E8D4AB29A2E}">
      <dsp:nvSpPr>
        <dsp:cNvPr id="0" name=""/>
        <dsp:cNvSpPr/>
      </dsp:nvSpPr>
      <dsp:spPr>
        <a:xfrm rot="18289469">
          <a:off x="2250457" y="2444504"/>
          <a:ext cx="1853131" cy="41835"/>
        </a:xfrm>
        <a:custGeom>
          <a:avLst/>
          <a:gdLst/>
          <a:ahLst/>
          <a:cxnLst/>
          <a:rect l="0" t="0" r="0" b="0"/>
          <a:pathLst>
            <a:path>
              <a:moveTo>
                <a:pt x="0" y="20917"/>
              </a:moveTo>
              <a:lnTo>
                <a:pt x="1853131" y="20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3130694" y="2419094"/>
        <a:ext cx="92656" cy="92656"/>
      </dsp:txXfrm>
    </dsp:sp>
    <dsp:sp modelId="{E6684021-4FB8-48DD-99A7-19B008D08F64}">
      <dsp:nvSpPr>
        <dsp:cNvPr id="0" name=""/>
        <dsp:cNvSpPr/>
      </dsp:nvSpPr>
      <dsp:spPr>
        <a:xfrm>
          <a:off x="3706151" y="1043389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ЧАСТЬ ЗАНЯТИЯ  </a:t>
          </a:r>
        </a:p>
      </dsp:txBody>
      <dsp:txXfrm>
        <a:off x="3744895" y="1082133"/>
        <a:ext cx="2568155" cy="1245333"/>
      </dsp:txXfrm>
    </dsp:sp>
    <dsp:sp modelId="{3CC8381E-F7BE-4F49-8014-116765AA5E23}">
      <dsp:nvSpPr>
        <dsp:cNvPr id="0" name=""/>
        <dsp:cNvSpPr/>
      </dsp:nvSpPr>
      <dsp:spPr>
        <a:xfrm rot="19457599">
          <a:off x="6229299" y="1303571"/>
          <a:ext cx="1303247" cy="41835"/>
        </a:xfrm>
        <a:custGeom>
          <a:avLst/>
          <a:gdLst/>
          <a:ahLst/>
          <a:cxnLst/>
          <a:rect l="0" t="0" r="0" b="0"/>
          <a:pathLst>
            <a:path>
              <a:moveTo>
                <a:pt x="0" y="20917"/>
              </a:moveTo>
              <a:lnTo>
                <a:pt x="1303247" y="20917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848342" y="1291907"/>
        <a:ext cx="65162" cy="65162"/>
      </dsp:txXfrm>
    </dsp:sp>
    <dsp:sp modelId="{F0706648-FDCE-4D97-AF04-8B82E4052EE3}">
      <dsp:nvSpPr>
        <dsp:cNvPr id="0" name=""/>
        <dsp:cNvSpPr/>
      </dsp:nvSpPr>
      <dsp:spPr>
        <a:xfrm>
          <a:off x="7410051" y="282767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 начале – сформирует </a:t>
          </a:r>
          <a:r>
            <a:rPr lang="en-US" sz="1800" b="1" kern="1200" dirty="0"/>
            <a:t/>
          </a:r>
          <a:br>
            <a:rPr lang="en-US" sz="1800" b="1" kern="1200" dirty="0"/>
          </a:br>
          <a:r>
            <a:rPr lang="ru-RU" sz="1800" b="1" kern="1200" dirty="0"/>
            <a:t>у детей интерес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к теме, настроит на совместную работу </a:t>
          </a:r>
        </a:p>
      </dsp:txBody>
      <dsp:txXfrm>
        <a:off x="7448795" y="321511"/>
        <a:ext cx="2568155" cy="1245333"/>
      </dsp:txXfrm>
    </dsp:sp>
    <dsp:sp modelId="{B80A308F-EE49-4A09-BEF4-8041F35F12AD}">
      <dsp:nvSpPr>
        <dsp:cNvPr id="0" name=""/>
        <dsp:cNvSpPr/>
      </dsp:nvSpPr>
      <dsp:spPr>
        <a:xfrm rot="2142401">
          <a:off x="6229299" y="2064193"/>
          <a:ext cx="1303247" cy="41835"/>
        </a:xfrm>
        <a:custGeom>
          <a:avLst/>
          <a:gdLst/>
          <a:ahLst/>
          <a:cxnLst/>
          <a:rect l="0" t="0" r="0" b="0"/>
          <a:pathLst>
            <a:path>
              <a:moveTo>
                <a:pt x="0" y="20917"/>
              </a:moveTo>
              <a:lnTo>
                <a:pt x="1303247" y="20917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848342" y="2052530"/>
        <a:ext cx="65162" cy="65162"/>
      </dsp:txXfrm>
    </dsp:sp>
    <dsp:sp modelId="{8B55F4AD-07B0-446C-AA19-BBA50C4FF313}">
      <dsp:nvSpPr>
        <dsp:cNvPr id="0" name=""/>
        <dsp:cNvSpPr/>
      </dsp:nvSpPr>
      <dsp:spPr>
        <a:xfrm>
          <a:off x="7410051" y="1804011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 конце – поможет детям перейти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к самостоятельной деятельности </a:t>
          </a:r>
        </a:p>
      </dsp:txBody>
      <dsp:txXfrm>
        <a:off x="7448795" y="1842755"/>
        <a:ext cx="2568155" cy="1245333"/>
      </dsp:txXfrm>
    </dsp:sp>
    <dsp:sp modelId="{1478DE80-8CCF-4C33-948B-DCF711B2D4B5}">
      <dsp:nvSpPr>
        <dsp:cNvPr id="0" name=""/>
        <dsp:cNvSpPr/>
      </dsp:nvSpPr>
      <dsp:spPr>
        <a:xfrm>
          <a:off x="2647894" y="3205127"/>
          <a:ext cx="1058257" cy="41835"/>
        </a:xfrm>
        <a:custGeom>
          <a:avLst/>
          <a:gdLst/>
          <a:ahLst/>
          <a:cxnLst/>
          <a:rect l="0" t="0" r="0" b="0"/>
          <a:pathLst>
            <a:path>
              <a:moveTo>
                <a:pt x="0" y="20917"/>
              </a:moveTo>
              <a:lnTo>
                <a:pt x="1058257" y="20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50566" y="3199588"/>
        <a:ext cx="52912" cy="52912"/>
      </dsp:txXfrm>
    </dsp:sp>
    <dsp:sp modelId="{4587C4B2-0F34-449D-A78E-73E0A936D089}">
      <dsp:nvSpPr>
        <dsp:cNvPr id="0" name=""/>
        <dsp:cNvSpPr/>
      </dsp:nvSpPr>
      <dsp:spPr>
        <a:xfrm>
          <a:off x="3706151" y="2564634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ЧАСТЬ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какой-либо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деятельности</a:t>
          </a:r>
        </a:p>
      </dsp:txBody>
      <dsp:txXfrm>
        <a:off x="3744895" y="2603378"/>
        <a:ext cx="2568155" cy="1245333"/>
      </dsp:txXfrm>
    </dsp:sp>
    <dsp:sp modelId="{09B3459E-4E60-4A67-9F68-AC1A0E9D6835}">
      <dsp:nvSpPr>
        <dsp:cNvPr id="0" name=""/>
        <dsp:cNvSpPr/>
      </dsp:nvSpPr>
      <dsp:spPr>
        <a:xfrm rot="3310531">
          <a:off x="2250457" y="3965749"/>
          <a:ext cx="1853131" cy="41835"/>
        </a:xfrm>
        <a:custGeom>
          <a:avLst/>
          <a:gdLst/>
          <a:ahLst/>
          <a:cxnLst/>
          <a:rect l="0" t="0" r="0" b="0"/>
          <a:pathLst>
            <a:path>
              <a:moveTo>
                <a:pt x="0" y="20917"/>
              </a:moveTo>
              <a:lnTo>
                <a:pt x="1853131" y="20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3130694" y="3940339"/>
        <a:ext cx="92656" cy="92656"/>
      </dsp:txXfrm>
    </dsp:sp>
    <dsp:sp modelId="{DBDE610F-0057-4F29-AF23-B7F803F7B124}">
      <dsp:nvSpPr>
        <dsp:cNvPr id="0" name=""/>
        <dsp:cNvSpPr/>
      </dsp:nvSpPr>
      <dsp:spPr>
        <a:xfrm>
          <a:off x="3706151" y="4085879"/>
          <a:ext cx="2645643" cy="13228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ОТПРАВНАЯ ТОЧКА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для нескольких </a:t>
          </a:r>
          <a:r>
            <a:rPr lang="en-US" sz="1800" kern="1200" dirty="0"/>
            <a:t/>
          </a:r>
          <a:br>
            <a:rPr lang="en-US" sz="1800" kern="1200" dirty="0"/>
          </a:br>
          <a:r>
            <a:rPr lang="ru-RU" sz="1800" b="1" kern="1200" dirty="0"/>
            <a:t>событий и идей</a:t>
          </a:r>
        </a:p>
      </dsp:txBody>
      <dsp:txXfrm>
        <a:off x="3744895" y="4124623"/>
        <a:ext cx="2568155" cy="12453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910EC5-F3C3-4EFD-9986-2B7F2901703A}">
      <dsp:nvSpPr>
        <dsp:cNvPr id="0" name=""/>
        <dsp:cNvSpPr/>
      </dsp:nvSpPr>
      <dsp:spPr>
        <a:xfrm>
          <a:off x="0" y="885805"/>
          <a:ext cx="8230053" cy="8365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/>
            <a:t>Обеспечивает гибкость образовательного процесса </a:t>
          </a:r>
          <a:endParaRPr lang="ru-RU" sz="2200" b="1" kern="1200" dirty="0">
            <a:solidFill>
              <a:srgbClr val="010000"/>
            </a:solidFill>
            <a:latin typeface="Trebuchet MS"/>
          </a:endParaRPr>
        </a:p>
      </dsp:txBody>
      <dsp:txXfrm>
        <a:off x="40837" y="926642"/>
        <a:ext cx="8148379" cy="754876"/>
      </dsp:txXfrm>
    </dsp:sp>
    <dsp:sp modelId="{6B893F17-AD4F-494A-9706-1E2376B85EA7}">
      <dsp:nvSpPr>
        <dsp:cNvPr id="0" name=""/>
        <dsp:cNvSpPr/>
      </dsp:nvSpPr>
      <dsp:spPr>
        <a:xfrm>
          <a:off x="0" y="1785715"/>
          <a:ext cx="8230053" cy="83655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/>
            <a:t>Помогает выявить актуальные интересы и мотивы детей </a:t>
          </a:r>
        </a:p>
      </dsp:txBody>
      <dsp:txXfrm>
        <a:off x="40837" y="1826552"/>
        <a:ext cx="8148379" cy="754876"/>
      </dsp:txXfrm>
    </dsp:sp>
    <dsp:sp modelId="{89D59A34-B5FE-4545-948A-FC5C873BB70E}">
      <dsp:nvSpPr>
        <dsp:cNvPr id="0" name=""/>
        <dsp:cNvSpPr/>
      </dsp:nvSpPr>
      <dsp:spPr>
        <a:xfrm>
          <a:off x="0" y="2685626"/>
          <a:ext cx="8230053" cy="83655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/>
            <a:t>Повышает интерес дошкольников к теме </a:t>
          </a:r>
          <a:r>
            <a:rPr lang="en-US" sz="2200" b="1" kern="1200" dirty="0"/>
            <a:t/>
          </a:r>
          <a:br>
            <a:rPr lang="en-US" sz="2200" b="1" kern="1200" dirty="0"/>
          </a:br>
          <a:r>
            <a:rPr lang="ru-RU" sz="2200" b="1" kern="1200" dirty="0"/>
            <a:t>образовательной деятельности</a:t>
          </a:r>
        </a:p>
      </dsp:txBody>
      <dsp:txXfrm>
        <a:off x="40837" y="2726463"/>
        <a:ext cx="8148379" cy="754876"/>
      </dsp:txXfrm>
    </dsp:sp>
    <dsp:sp modelId="{E687125B-4AA3-47EC-BCA5-AE5737657116}">
      <dsp:nvSpPr>
        <dsp:cNvPr id="0" name=""/>
        <dsp:cNvSpPr/>
      </dsp:nvSpPr>
      <dsp:spPr>
        <a:xfrm>
          <a:off x="0" y="3585536"/>
          <a:ext cx="8230053" cy="8365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/>
            <a:t>Развивает у детей познавательную активность, </a:t>
          </a:r>
          <a:r>
            <a:rPr lang="en-US" sz="2200" b="1" kern="1200" dirty="0"/>
            <a:t/>
          </a:r>
          <a:br>
            <a:rPr lang="en-US" sz="2200" b="1" kern="1200" dirty="0"/>
          </a:br>
          <a:r>
            <a:rPr lang="ru-RU" sz="2200" b="1" kern="1200" dirty="0"/>
            <a:t>коммуникативные навыки </a:t>
          </a:r>
        </a:p>
      </dsp:txBody>
      <dsp:txXfrm>
        <a:off x="40837" y="3626373"/>
        <a:ext cx="8148379" cy="754876"/>
      </dsp:txXfrm>
    </dsp:sp>
    <dsp:sp modelId="{74B437F4-EC1D-4851-B6F2-83F930DC69F7}">
      <dsp:nvSpPr>
        <dsp:cNvPr id="0" name=""/>
        <dsp:cNvSpPr/>
      </dsp:nvSpPr>
      <dsp:spPr>
        <a:xfrm>
          <a:off x="0" y="4485446"/>
          <a:ext cx="8230053" cy="83655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/>
            <a:t>Формирует потребность и умение работать в команде, </a:t>
          </a:r>
          <a:r>
            <a:rPr lang="en-US" sz="2200" b="1" kern="1200" dirty="0"/>
            <a:t/>
          </a:r>
          <a:br>
            <a:rPr lang="en-US" sz="2200" b="1" kern="1200" dirty="0"/>
          </a:br>
          <a:r>
            <a:rPr lang="ru-RU" sz="2200" b="1" kern="1200" dirty="0"/>
            <a:t>действовать в незнакомой и/или неожиданной ситуации</a:t>
          </a:r>
        </a:p>
      </dsp:txBody>
      <dsp:txXfrm>
        <a:off x="40837" y="4526283"/>
        <a:ext cx="8148379" cy="7548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660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44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69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618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087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452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241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849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19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569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31564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559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2548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282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23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44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3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9625" y="1419225"/>
            <a:ext cx="9385753" cy="364708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7200" b="1" dirty="0">
                <a:solidFill>
                  <a:srgbClr val="D35731"/>
                </a:solidFill>
              </a:rPr>
              <a:t>Как использовать кейс-метод </a:t>
            </a:r>
            <a:r>
              <a:rPr lang="en-US" dirty="0">
                <a:solidFill>
                  <a:schemeClr val="tx1"/>
                </a:solidFill>
                <a:latin typeface="+mj-ea"/>
                <a:cs typeface="+mj-ea"/>
              </a:rPr>
              <a:t/>
            </a:r>
            <a:br>
              <a:rPr lang="en-US" dirty="0">
                <a:solidFill>
                  <a:schemeClr val="tx1"/>
                </a:solidFill>
                <a:latin typeface="+mj-ea"/>
                <a:cs typeface="+mj-ea"/>
              </a:rPr>
            </a:br>
            <a:r>
              <a:rPr lang="ru-RU" sz="7200" b="1" dirty="0">
                <a:solidFill>
                  <a:srgbClr val="D35731"/>
                </a:solidFill>
              </a:rPr>
              <a:t>в работе</a:t>
            </a:r>
          </a:p>
        </p:txBody>
      </p:sp>
      <p:pic>
        <p:nvPicPr>
          <p:cNvPr id="4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32" y="5600700"/>
            <a:ext cx="2466295" cy="1155559"/>
          </a:xfrm>
          <a:prstGeom prst="rect">
            <a:avLst/>
          </a:prstGeom>
        </p:spPr>
      </p:pic>
      <p:pic>
        <p:nvPicPr>
          <p:cNvPr id="8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1229" y="104775"/>
            <a:ext cx="2555875" cy="32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614" y="209550"/>
            <a:ext cx="7468054" cy="911225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rgbClr val="C42F1A"/>
                </a:solidFill>
                <a:latin typeface="Calibri"/>
              </a:rPr>
              <a:t>Что такое кейс-метод</a:t>
            </a:r>
            <a:endParaRPr lang="ru-RU" sz="4800">
              <a:solidFill>
                <a:srgbClr val="C42F1A"/>
              </a:solidFill>
              <a:latin typeface="Calibri"/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2453" y="180975"/>
            <a:ext cx="1855108" cy="8677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0567" y="6436632"/>
            <a:ext cx="2256971" cy="288018"/>
          </a:xfrm>
          <a:prstGeom prst="rect">
            <a:avLst/>
          </a:prstGeom>
        </p:spPr>
      </p:pic>
      <p:sp>
        <p:nvSpPr>
          <p:cNvPr id="3" name="Прямоугольник: скругленные углы 2"/>
          <p:cNvSpPr/>
          <p:nvPr/>
        </p:nvSpPr>
        <p:spPr>
          <a:xfrm>
            <a:off x="1750212" y="1476375"/>
            <a:ext cx="6375627" cy="212090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Calibri"/>
              </a:rPr>
              <a:t>Кейс-метод </a:t>
            </a:r>
            <a:endParaRPr lang="ru-RU" sz="2800">
              <a:latin typeface="Calibri"/>
            </a:endParaRPr>
          </a:p>
          <a:p>
            <a:pPr algn="ctr"/>
            <a:r>
              <a:rPr lang="ru-RU" sz="2800" b="1" dirty="0">
                <a:latin typeface="Calibri"/>
              </a:rPr>
              <a:t>(</a:t>
            </a:r>
            <a:r>
              <a:rPr lang="ru-RU" sz="2800" b="1" dirty="0" err="1">
                <a:latin typeface="Calibri"/>
              </a:rPr>
              <a:t>case</a:t>
            </a:r>
            <a:r>
              <a:rPr lang="ru-RU" sz="2800" b="1" dirty="0">
                <a:latin typeface="Calibri"/>
              </a:rPr>
              <a:t> </a:t>
            </a:r>
            <a:r>
              <a:rPr lang="ru-RU" sz="2800" b="1" dirty="0" err="1">
                <a:latin typeface="Calibri"/>
              </a:rPr>
              <a:t>method</a:t>
            </a:r>
            <a:r>
              <a:rPr lang="ru-RU" sz="2800" b="1" dirty="0">
                <a:latin typeface="Calibri"/>
              </a:rPr>
              <a:t>, </a:t>
            </a:r>
            <a:r>
              <a:rPr lang="ru-RU" sz="2800" b="1" dirty="0" err="1">
                <a:latin typeface="Calibri"/>
              </a:rPr>
              <a:t>case-study</a:t>
            </a:r>
            <a:r>
              <a:rPr lang="ru-RU" sz="2800" b="1" dirty="0">
                <a:latin typeface="Calibri"/>
              </a:rPr>
              <a:t>) – это </a:t>
            </a:r>
            <a:endParaRPr sz="2800">
              <a:latin typeface="Calibri"/>
            </a:endParaRPr>
          </a:p>
          <a:p>
            <a:pPr algn="ctr"/>
            <a:r>
              <a:rPr lang="ru-RU" sz="2800" b="1" dirty="0">
                <a:latin typeface="Calibri"/>
              </a:rPr>
              <a:t>метод анализа практической ситуации, реальной и гипотетической</a:t>
            </a:r>
            <a:r>
              <a:rPr lang="ru-RU" sz="2400" b="1" dirty="0"/>
              <a:t> </a:t>
            </a:r>
          </a:p>
        </p:txBody>
      </p:sp>
      <p:sp>
        <p:nvSpPr>
          <p:cNvPr id="4" name="Прямоугольник: скругленные углы 3"/>
          <p:cNvSpPr/>
          <p:nvPr/>
        </p:nvSpPr>
        <p:spPr>
          <a:xfrm>
            <a:off x="1018720" y="3990975"/>
            <a:ext cx="7635875" cy="19747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 </a:t>
            </a:r>
            <a:r>
              <a:rPr lang="ru-RU" sz="2400" b="1" dirty="0">
                <a:latin typeface="Calibri"/>
              </a:rPr>
              <a:t>Кейс-метод позволяет оценить </a:t>
            </a:r>
            <a:endParaRPr lang="ru-RU" sz="2400" dirty="0">
              <a:latin typeface="Calibri"/>
            </a:endParaRPr>
          </a:p>
          <a:p>
            <a:pPr algn="ctr"/>
            <a:r>
              <a:rPr lang="ru-RU" sz="2400" b="1" dirty="0">
                <a:latin typeface="Calibri"/>
              </a:rPr>
              <a:t>готовность ребенка к практической деятельности через актуализацию полученных знаний </a:t>
            </a:r>
            <a:endParaRPr sz="24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5643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4"/>
          <p:cNvGraphicFramePr/>
          <p:nvPr>
            <p:extLst>
              <p:ext uri="{D42A27DB-BD31-4B8C-83A1-F6EECF244321}">
                <p14:modId xmlns:p14="http://schemas.microsoft.com/office/powerpoint/2010/main" val="1878660661"/>
              </p:ext>
            </p:extLst>
          </p:nvPr>
        </p:nvGraphicFramePr>
        <p:xfrm>
          <a:off x="85687" y="190500"/>
          <a:ext cx="11221585" cy="5370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511160" y="4581525"/>
            <a:ext cx="8266112" cy="1198615"/>
          </a:xfr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>
              <a:buNone/>
            </a:pPr>
            <a:r>
              <a:rPr lang="ru-RU" sz="2400" dirty="0"/>
              <a:t>Любая моделируемая или реальная ситуация </a:t>
            </a:r>
            <a:endParaRPr lang="ru-RU" sz="2400" dirty="0">
              <a:solidFill>
                <a:srgbClr val="000000"/>
              </a:solidFill>
            </a:endParaRPr>
          </a:p>
          <a:p>
            <a:pPr>
              <a:buNone/>
            </a:pPr>
            <a:r>
              <a:rPr lang="ru-RU" sz="2400" dirty="0"/>
              <a:t>должна иметь несколько вариантов решений </a:t>
            </a:r>
            <a:endParaRPr lang="ru-RU" sz="2400">
              <a:solidFill>
                <a:schemeClr val="tx1"/>
              </a:solidFill>
              <a:latin typeface="Trebuchet MS"/>
              <a:cs typeface="+mn-ea"/>
            </a:endParaRPr>
          </a:p>
          <a:p>
            <a:pPr>
              <a:buNone/>
            </a:pPr>
            <a:r>
              <a:rPr lang="ru-RU" sz="2400" dirty="0"/>
              <a:t>и быть максимально приближена к личному опыту детей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660" y="419100"/>
            <a:ext cx="8596312" cy="842977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C42F1A"/>
                </a:solidFill>
                <a:latin typeface="Calibri"/>
              </a:rPr>
              <a:t>В чем заключается кейс-метод</a:t>
            </a:r>
            <a:endParaRPr lang="ru-RU"/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sp>
        <p:nvSpPr>
          <p:cNvPr id="16" name="Стрелка: вправо 15"/>
          <p:cNvSpPr/>
          <p:nvPr/>
        </p:nvSpPr>
        <p:spPr>
          <a:xfrm>
            <a:off x="304800" y="4581525"/>
            <a:ext cx="1136650" cy="789922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Важно</a:t>
            </a:r>
          </a:p>
        </p:txBody>
      </p:sp>
    </p:spTree>
    <p:extLst>
      <p:ext uri="{BB962C8B-B14F-4D97-AF65-F5344CB8AC3E}">
        <p14:creationId xmlns:p14="http://schemas.microsoft.com/office/powerpoint/2010/main" val="1885866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42875"/>
            <a:ext cx="8963025" cy="78146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C42F1A"/>
                </a:solidFill>
                <a:latin typeface="Calibri"/>
              </a:rPr>
              <a:t>Методы кейс-технологии</a:t>
            </a:r>
            <a:endParaRPr lang="ru-RU" sz="4400" dirty="0">
              <a:solidFill>
                <a:srgbClr val="C42F1A"/>
              </a:solidFill>
              <a:latin typeface="Calibri"/>
            </a:endParaRPr>
          </a:p>
          <a:p>
            <a:endParaRPr lang="ru-RU" sz="4000" b="1" dirty="0">
              <a:solidFill>
                <a:srgbClr val="C42F1A"/>
              </a:solidFill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6" name="Схема 14"/>
          <p:cNvGraphicFramePr/>
          <p:nvPr>
            <p:extLst>
              <p:ext uri="{D42A27DB-BD31-4B8C-83A1-F6EECF244321}">
                <p14:modId xmlns:p14="http://schemas.microsoft.com/office/powerpoint/2010/main" val="4161989689"/>
              </p:ext>
            </p:extLst>
          </p:nvPr>
        </p:nvGraphicFramePr>
        <p:xfrm>
          <a:off x="1513799" y="1114425"/>
          <a:ext cx="7192736" cy="5370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4570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913" y="190500"/>
            <a:ext cx="8596313" cy="830725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C42F1A"/>
                </a:solidFill>
                <a:latin typeface="Arial"/>
                <a:cs typeface="Arial"/>
              </a:rPr>
              <a:t>Как составить кейс</a:t>
            </a:r>
            <a:endParaRPr lang="ru-RU" sz="4400">
              <a:solidFill>
                <a:schemeClr val="tx1"/>
              </a:solidFill>
              <a:latin typeface="Arial"/>
              <a:cs typeface="Arial"/>
            </a:endParaRPr>
          </a:p>
        </p:txBody>
      </p:sp>
      <p:graphicFrame>
        <p:nvGraphicFramePr>
          <p:cNvPr id="12" name="Схема 12"/>
          <p:cNvGraphicFramePr/>
          <p:nvPr>
            <p:extLst>
              <p:ext uri="{D42A27DB-BD31-4B8C-83A1-F6EECF244321}">
                <p14:modId xmlns:p14="http://schemas.microsoft.com/office/powerpoint/2010/main" val="2845731081"/>
              </p:ext>
            </p:extLst>
          </p:nvPr>
        </p:nvGraphicFramePr>
        <p:xfrm>
          <a:off x="1037762" y="904875"/>
          <a:ext cx="7597548" cy="5617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72038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563" y="161925"/>
            <a:ext cx="9170987" cy="121109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C42F1A"/>
                </a:solidFill>
                <a:latin typeface="Calibri"/>
              </a:rPr>
              <a:t>Какие дополнительные средства предусматривает кейс-метод</a:t>
            </a:r>
            <a:endParaRPr lang="ru-RU" sz="4000" b="1">
              <a:solidFill>
                <a:schemeClr val="tx1"/>
              </a:solidFill>
              <a:latin typeface="Calibri"/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Схема 5"/>
          <p:cNvGraphicFramePr/>
          <p:nvPr>
            <p:extLst>
              <p:ext uri="{D42A27DB-BD31-4B8C-83A1-F6EECF244321}">
                <p14:modId xmlns:p14="http://schemas.microsoft.com/office/powerpoint/2010/main" val="1365066242"/>
              </p:ext>
            </p:extLst>
          </p:nvPr>
        </p:nvGraphicFramePr>
        <p:xfrm>
          <a:off x="1046648" y="1295400"/>
          <a:ext cx="7792130" cy="580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88629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975" y="257175"/>
            <a:ext cx="8596313" cy="977747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C42F1A"/>
                </a:solidFill>
                <a:latin typeface="Calibri"/>
              </a:rPr>
              <a:t>Где брать идеи для кейса</a:t>
            </a:r>
            <a:r>
              <a:rPr lang="ru-RU" sz="4000" b="1" dirty="0">
                <a:solidFill>
                  <a:srgbClr val="C42F1A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Схема 5"/>
          <p:cNvGraphicFramePr/>
          <p:nvPr>
            <p:extLst>
              <p:ext uri="{D42A27DB-BD31-4B8C-83A1-F6EECF244321}">
                <p14:modId xmlns:p14="http://schemas.microsoft.com/office/powerpoint/2010/main" val="3149051504"/>
              </p:ext>
            </p:extLst>
          </p:nvPr>
        </p:nvGraphicFramePr>
        <p:xfrm>
          <a:off x="812347" y="1257300"/>
          <a:ext cx="8098291" cy="5249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2709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025" y="190500"/>
            <a:ext cx="8596313" cy="928740"/>
          </a:xfrm>
        </p:spPr>
        <p:txBody>
          <a:bodyPr>
            <a:noAutofit/>
          </a:bodyPr>
          <a:lstStyle/>
          <a:p>
            <a:r>
              <a:rPr lang="ru-RU" sz="4400" b="1" dirty="0">
                <a:solidFill>
                  <a:srgbClr val="C42F1A"/>
                </a:solidFill>
                <a:latin typeface="Calibri"/>
              </a:rPr>
              <a:t>Шесть признаков хорошего кейса</a:t>
            </a:r>
            <a:endParaRPr lang="ru-RU" sz="4400" b="1">
              <a:solidFill>
                <a:schemeClr val="tx1"/>
              </a:solidFill>
              <a:latin typeface="Calibri"/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Схема 5"/>
          <p:cNvGraphicFramePr/>
          <p:nvPr>
            <p:extLst>
              <p:ext uri="{D42A27DB-BD31-4B8C-83A1-F6EECF244321}">
                <p14:modId xmlns:p14="http://schemas.microsoft.com/office/powerpoint/2010/main" val="3850263519"/>
              </p:ext>
            </p:extLst>
          </p:nvPr>
        </p:nvGraphicFramePr>
        <p:xfrm>
          <a:off x="980637" y="1120813"/>
          <a:ext cx="7681913" cy="5680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41164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" y="238125"/>
            <a:ext cx="10347325" cy="67171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42F1A"/>
                </a:solidFill>
                <a:latin typeface="Calibri"/>
              </a:rPr>
              <a:t>Пример 1. Кейс-прогнозирование</a:t>
            </a:r>
            <a:endParaRPr lang="ru-RU" sz="3200" b="1" dirty="0">
              <a:solidFill>
                <a:srgbClr val="C42F1A"/>
              </a:solidFill>
              <a:latin typeface="Calibri"/>
            </a:endParaRPr>
          </a:p>
        </p:txBody>
      </p:sp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922133"/>
              </p:ext>
            </p:extLst>
          </p:nvPr>
        </p:nvGraphicFramePr>
        <p:xfrm>
          <a:off x="371309" y="895350"/>
          <a:ext cx="11391748" cy="5255228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93704">
                  <a:extLst>
                    <a:ext uri="{9D8B030D-6E8A-4147-A177-3AD203B41FA5}">
                      <a16:colId xmlns:a16="http://schemas.microsoft.com/office/drawing/2014/main" xmlns="" val="3358711915"/>
                    </a:ext>
                  </a:extLst>
                </a:gridCol>
                <a:gridCol w="9098044">
                  <a:extLst>
                    <a:ext uri="{9D8B030D-6E8A-4147-A177-3AD203B41FA5}">
                      <a16:colId xmlns:a16="http://schemas.microsoft.com/office/drawing/2014/main" xmlns="" val="3847824756"/>
                    </a:ext>
                  </a:extLst>
                </a:gridCol>
              </a:tblGrid>
              <a:tr h="180877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Направлен на:    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умение детей отличать реальную и воображаемую ситуацию;</a:t>
                      </a:r>
                      <a:endParaRPr lang="en-US" sz="2000" b="0" u="none" strike="noStrike" noProof="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умение строить логические и обоснованные прогнозы;</a:t>
                      </a:r>
                      <a:endParaRPr lang="en-US" sz="2000" b="0" u="none" strike="noStrike" noProof="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умение видеть и анализировать варианты возможных последствий в условиях неопределенности;</a:t>
                      </a:r>
                      <a:endParaRPr lang="en-US" sz="2000" b="0" u="none" strike="noStrike" noProof="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развитие критического мышления, умения включаться 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ru-RU" sz="2000" b="0" u="none" strike="noStrike" noProof="0" dirty="0">
                          <a:latin typeface="Calibri"/>
                        </a:rPr>
                        <a:t>в коллективное решение сложных задач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6897819"/>
                  </a:ext>
                </a:extLst>
              </a:tr>
              <a:tr h="39012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Кому адресован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Дети среднего и старшего дошкольного возраста</a:t>
                      </a:r>
                      <a:endParaRPr lang="ru-RU" sz="2000" b="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3843249"/>
                  </a:ext>
                </a:extLst>
              </a:tr>
              <a:tr h="193290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Ситуация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Одна девочка очень любила бабочек. Она любовалась ими в книгах, на картинах. С нетерпением ждала весны, чтобы как можно раньше заметить их пробуждение. Девочка узнавала о бабочках все самое-самое интересное и очень любила их рисовать. </a:t>
                      </a:r>
                      <a:endParaRPr lang="ru-RU" sz="2000" b="0" dirty="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Однажды зимой она размечталась: «Как было бы здорово, если бы было вечное лето, и все-все бабочки мира оказались тут, у нас в саду!»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5296905"/>
                  </a:ext>
                </a:extLst>
              </a:tr>
              <a:tr h="96645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Момент проблемного включения детей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u="none" strike="noStrike" noProof="0" dirty="0">
                          <a:latin typeface="Calibri"/>
                        </a:rPr>
                        <a:t>Представьте себе, что желание девочки сбылось. Будет ли это здорово?</a:t>
                      </a:r>
                      <a:endParaRPr lang="ru-RU" sz="2000" b="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856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" y="238125"/>
            <a:ext cx="10347325" cy="67171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42F1A"/>
                </a:solidFill>
                <a:latin typeface="Calibri"/>
              </a:rPr>
              <a:t>Пример 2. Кейс-­неоднозначная ситуация</a:t>
            </a:r>
          </a:p>
        </p:txBody>
      </p:sp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767169"/>
              </p:ext>
            </p:extLst>
          </p:nvPr>
        </p:nvGraphicFramePr>
        <p:xfrm>
          <a:off x="380830" y="1143000"/>
          <a:ext cx="11391748" cy="505873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93704">
                  <a:extLst>
                    <a:ext uri="{9D8B030D-6E8A-4147-A177-3AD203B41FA5}">
                      <a16:colId xmlns:a16="http://schemas.microsoft.com/office/drawing/2014/main" xmlns="" val="3358711915"/>
                    </a:ext>
                  </a:extLst>
                </a:gridCol>
                <a:gridCol w="9098044">
                  <a:extLst>
                    <a:ext uri="{9D8B030D-6E8A-4147-A177-3AD203B41FA5}">
                      <a16:colId xmlns:a16="http://schemas.microsoft.com/office/drawing/2014/main" xmlns="" val="3847824756"/>
                    </a:ext>
                  </a:extLst>
                </a:gridCol>
              </a:tblGrid>
              <a:tr h="120967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u="none" strike="noStrike" noProof="0" dirty="0">
                          <a:latin typeface="Calibri"/>
                        </a:rPr>
                        <a:t>Направлен на:    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проявление способности не только сопереживать печальному образу, 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но и видеть ситуацию с разных сторон;</a:t>
                      </a:r>
                      <a:endParaRPr lang="ru-RU" sz="2000" b="0" u="none" strike="noStrike" noProof="0" dirty="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анализировать, строить гипотезы, предполагать</a:t>
                      </a:r>
                      <a:endParaRPr sz="2000">
                        <a:latin typeface="Calibri"/>
                      </a:endParaRPr>
                    </a:p>
                    <a:p>
                      <a:pPr marL="0" lvl="0" indent="0" algn="l">
                        <a:buClr>
                          <a:srgbClr val="000000"/>
                        </a:buClr>
                        <a:buNone/>
                      </a:pPr>
                      <a:endParaRPr lang="ru-RU" sz="2000" b="0" u="none" strike="noStrike" noProof="0" dirty="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6897819"/>
                  </a:ext>
                </a:extLst>
              </a:tr>
              <a:tr h="45072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Кому адресован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Дети старшего дошкольного возраста</a:t>
                      </a: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3843249"/>
                  </a:ext>
                </a:extLst>
              </a:tr>
              <a:tr h="1802911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Ситуация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Воспитатель демонстрирует детям мультипликационный фильм «Винни Пух 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и день забот» (авторы сценария Б. </a:t>
                      </a:r>
                      <a:r>
                        <a:rPr lang="ru-RU" sz="20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Заходер</a:t>
                      </a: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, Ф. </a:t>
                      </a:r>
                      <a:r>
                        <a:rPr lang="ru-RU" sz="20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Хитрук</a:t>
                      </a: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).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Особое внимание уделяет фрагменту, где Ослик </a:t>
                      </a:r>
                      <a:r>
                        <a:rPr lang="ru-RU" sz="20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Иа</a:t>
                      </a: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находится в печали, жалуется Винни Пуху на то, что он бедный и несчастный, что никто не пришел его поздравить с днем рождения, на отсутствие именинного пирога и клюквы в сахаре…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5296905"/>
                  </a:ext>
                </a:extLst>
              </a:tr>
              <a:tr h="112681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Момент проблемного включения детей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Кто виноват в том, что Ослик </a:t>
                      </a:r>
                      <a:r>
                        <a:rPr lang="ru-RU" sz="20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Иа</a:t>
                      </a: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такой грустный?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261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" y="238125"/>
            <a:ext cx="10347325" cy="67171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42F1A"/>
                </a:solidFill>
                <a:latin typeface="Calibri"/>
              </a:rPr>
              <a:t>Пример 3. Кейс-­проблемная ситуация</a:t>
            </a:r>
            <a:endParaRPr lang="ru-RU" sz="3200" b="1" dirty="0">
              <a:solidFill>
                <a:srgbClr val="C42F1A"/>
              </a:solidFill>
              <a:latin typeface="Calibri"/>
            </a:endParaRPr>
          </a:p>
        </p:txBody>
      </p:sp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14009"/>
              </p:ext>
            </p:extLst>
          </p:nvPr>
        </p:nvGraphicFramePr>
        <p:xfrm>
          <a:off x="437954" y="1028700"/>
          <a:ext cx="11245047" cy="491051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64166">
                  <a:extLst>
                    <a:ext uri="{9D8B030D-6E8A-4147-A177-3AD203B41FA5}">
                      <a16:colId xmlns:a16="http://schemas.microsoft.com/office/drawing/2014/main" xmlns="" val="3358711915"/>
                    </a:ext>
                  </a:extLst>
                </a:gridCol>
                <a:gridCol w="8980881">
                  <a:extLst>
                    <a:ext uri="{9D8B030D-6E8A-4147-A177-3AD203B41FA5}">
                      <a16:colId xmlns:a16="http://schemas.microsoft.com/office/drawing/2014/main" xmlns="" val="3847824756"/>
                    </a:ext>
                  </a:extLst>
                </a:gridCol>
              </a:tblGrid>
              <a:tr h="177055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u="none" strike="noStrike" noProof="0" dirty="0">
                          <a:latin typeface="Calibri"/>
                        </a:rPr>
                        <a:t>Направлен на:    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умение воспитанников видеть возможный парадокс окружающих явлений;</a:t>
                      </a:r>
                      <a:endParaRPr lang="ru-RU"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формулировать проблему;</a:t>
                      </a:r>
                      <a:endParaRPr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умение анализировать, строить гипотезы, предполагать;</a:t>
                      </a:r>
                      <a:endParaRPr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коллективно решать сложные задачи</a:t>
                      </a:r>
                      <a:endParaRPr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6897819"/>
                  </a:ext>
                </a:extLst>
              </a:tr>
              <a:tr h="44029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Кому адресован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Дети подготовительной к школе группы</a:t>
                      </a: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3843249"/>
                  </a:ext>
                </a:extLst>
              </a:tr>
              <a:tr h="133350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Ситуация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Воспитатель показывает детям видеоролик, фотоизображение 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(или реальное действие) птиц, нахохлившихся на морозе</a:t>
                      </a:r>
                      <a:endParaRPr lang="ru-RU" sz="2000" dirty="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5296905"/>
                  </a:ext>
                </a:extLst>
              </a:tr>
              <a:tr h="1105423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Момент проблемного включения детей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Почему, распушивши перья на морозе, птица согревается? Она же так все тепло выпустит! Может, нужно, наоборот, – перья прижать, чтобы теплее было?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029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" y="238125"/>
            <a:ext cx="10347325" cy="67171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42F1A"/>
                </a:solidFill>
                <a:latin typeface="Calibri"/>
              </a:rPr>
              <a:t>Пример 4. Кейс­-диспут</a:t>
            </a:r>
            <a:endParaRPr lang="ru-RU" sz="3200" b="1" dirty="0">
              <a:solidFill>
                <a:srgbClr val="C42F1A"/>
              </a:solidFill>
              <a:latin typeface="Calibri"/>
            </a:endParaRPr>
          </a:p>
        </p:txBody>
      </p:sp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807632"/>
              </p:ext>
            </p:extLst>
          </p:nvPr>
        </p:nvGraphicFramePr>
        <p:xfrm>
          <a:off x="352268" y="962025"/>
          <a:ext cx="11391748" cy="534162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93704">
                  <a:extLst>
                    <a:ext uri="{9D8B030D-6E8A-4147-A177-3AD203B41FA5}">
                      <a16:colId xmlns:a16="http://schemas.microsoft.com/office/drawing/2014/main" xmlns="" val="3358711915"/>
                    </a:ext>
                  </a:extLst>
                </a:gridCol>
                <a:gridCol w="9098044">
                  <a:extLst>
                    <a:ext uri="{9D8B030D-6E8A-4147-A177-3AD203B41FA5}">
                      <a16:colId xmlns:a16="http://schemas.microsoft.com/office/drawing/2014/main" xmlns="" val="3847824756"/>
                    </a:ext>
                  </a:extLst>
                </a:gridCol>
              </a:tblGrid>
              <a:tr h="110490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u="none" strike="noStrike" noProof="0" dirty="0">
                          <a:latin typeface="Calibri"/>
                        </a:rPr>
                        <a:t>Направлен на:    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умение воспитанников аргументированно отстаивать свое мнение;</a:t>
                      </a:r>
                      <a:endParaRPr lang="ru-RU"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вести конструктивный диалог;</a:t>
                      </a:r>
                      <a:endParaRPr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умение анализировать, видеть ситуацию с разных сторон</a:t>
                      </a:r>
                      <a:endParaRPr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6897819"/>
                  </a:ext>
                </a:extLst>
              </a:tr>
              <a:tr h="45072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Кому адресован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Дети старшей и подготовительной к школе группы</a:t>
                      </a: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3843249"/>
                  </a:ext>
                </a:extLst>
              </a:tr>
              <a:tr h="11620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Ситуация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Дети слушают песню «Виноватая тучка» (Д. </a:t>
                      </a:r>
                      <a:r>
                        <a:rPr lang="ru-RU" sz="20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Тухманов</a:t>
                      </a: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).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После этого воспитатель предлагает подумать, действительно ли тучка была виновата? Кто готов ее обвинить? А, может быть, кто-то встанет на ее защиту?</a:t>
                      </a: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5296905"/>
                  </a:ext>
                </a:extLst>
              </a:tr>
              <a:tr h="112681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Момент проблемного включения детей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Педагог предлагает детям игру «Прокурор и адвокат». Задача детей разбиться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на пары. Участники каждой пары берут на себя роль прокурора и адвоката.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Цель – привести как можно больше аргументов в защиту кого-нибудь или чего-нибудь. Например: «Я обвиняю дождь за то, что он мокрый, холодный, не дает гулять, простужает…» и «Я встаю на защиту дождя, потому что он дает жизнь, смывает пыль с растений, по лужам весело скакать, после него растут грибы и…»</a:t>
                      </a:r>
                      <a:endParaRPr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743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83" y="238125"/>
            <a:ext cx="9575346" cy="671513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42F1A"/>
                </a:solidFill>
                <a:latin typeface="Calibri"/>
              </a:rPr>
              <a:t>Пример 5. </a:t>
            </a:r>
            <a:r>
              <a:rPr lang="ru-RU" sz="3000" b="1" dirty="0">
                <a:solidFill>
                  <a:srgbClr val="C42F1A"/>
                </a:solidFill>
                <a:latin typeface="Calibri"/>
              </a:rPr>
              <a:t>Кейс с добавлением проблемной ситуации</a:t>
            </a:r>
          </a:p>
        </p:txBody>
      </p:sp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966844"/>
              </p:ext>
            </p:extLst>
          </p:nvPr>
        </p:nvGraphicFramePr>
        <p:xfrm>
          <a:off x="159132" y="1040946"/>
          <a:ext cx="10890517" cy="516897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192781">
                  <a:extLst>
                    <a:ext uri="{9D8B030D-6E8A-4147-A177-3AD203B41FA5}">
                      <a16:colId xmlns:a16="http://schemas.microsoft.com/office/drawing/2014/main" xmlns="" val="3358711915"/>
                    </a:ext>
                  </a:extLst>
                </a:gridCol>
                <a:gridCol w="8697736">
                  <a:extLst>
                    <a:ext uri="{9D8B030D-6E8A-4147-A177-3AD203B41FA5}">
                      <a16:colId xmlns:a16="http://schemas.microsoft.com/office/drawing/2014/main" xmlns="" val="3847824756"/>
                    </a:ext>
                  </a:extLst>
                </a:gridCol>
              </a:tblGrid>
              <a:tr h="143120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u="none" strike="noStrike" noProof="0" dirty="0">
                          <a:latin typeface="Calibri"/>
                        </a:rPr>
                        <a:t>Направлен на:    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умение воспитанников аргументированно отстаивать свое мнение;</a:t>
                      </a:r>
                      <a:endParaRPr lang="ru-RU" sz="2000" b="0" u="none" strike="noStrike" noProof="0" dirty="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предлагать различные варианты решений в обстоятельствах форс-мажор;</a:t>
                      </a:r>
                      <a:endParaRPr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вести конструктивный диалог;</a:t>
                      </a:r>
                      <a:endParaRPr sz="2000"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способность выбирать наиболее актуальные решения</a:t>
                      </a:r>
                      <a:endParaRPr sz="2000" dirty="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6897819"/>
                  </a:ext>
                </a:extLst>
              </a:tr>
              <a:tr h="63303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Кому адресован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Дети средней, старшей и подготовительной к школе группы</a:t>
                      </a:r>
                    </a:p>
                    <a:p>
                      <a:pPr lvl="0" algn="l">
                        <a:buNone/>
                      </a:pPr>
                      <a:endParaRPr lang="ru-RU" sz="2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3843249"/>
                  </a:ext>
                </a:extLst>
              </a:tr>
              <a:tr h="195414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Ситуация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Однажды девочка по имени Нина собралась пойти с бабушкой в магазин.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Они подошли к этому очень ответственно. Бабушка проверила, каких продуктов не хватает, составила список покупок и попросила Нину взять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его с собой, положить в рюкзачок. </a:t>
                      </a:r>
                      <a:endParaRPr lang="ru-RU" sz="2000"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Они долго шли до большого магазина, а когда оказались у прилавков, обнаружили, что бабушка забыла очки и не может прочитать список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5296905"/>
                  </a:ext>
                </a:extLst>
              </a:tr>
              <a:tr h="1082582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1" u="none" strike="noStrike" noProof="0" dirty="0">
                          <a:latin typeface="Calibri"/>
                        </a:rPr>
                        <a:t>Момент проблемного включения детей</a:t>
                      </a:r>
                      <a:endParaRPr lang="ru-RU" sz="2000" b="1"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ru-RU" sz="2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Что дальше делать в такой ситуации?</a:t>
                      </a:r>
                      <a:endParaRPr lang="ru-RU" sz="2000"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1716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025" y="190500"/>
            <a:ext cx="8596313" cy="75721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C42F1A"/>
                </a:solidFill>
              </a:rPr>
              <a:t>Когда использовать кейс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Схема 5"/>
          <p:cNvGraphicFramePr/>
          <p:nvPr>
            <p:extLst>
              <p:ext uri="{D42A27DB-BD31-4B8C-83A1-F6EECF244321}">
                <p14:modId xmlns:p14="http://schemas.microsoft.com/office/powerpoint/2010/main" val="1876816364"/>
              </p:ext>
            </p:extLst>
          </p:nvPr>
        </p:nvGraphicFramePr>
        <p:xfrm>
          <a:off x="295143" y="949440"/>
          <a:ext cx="10057946" cy="5691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5675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SVDU_CM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239" y="190500"/>
            <a:ext cx="1904546" cy="8924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8" descr="Action+MCF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882" y="6425888"/>
            <a:ext cx="2340656" cy="298762"/>
          </a:xfrm>
          <a:prstGeom prst="rect">
            <a:avLst/>
          </a:prstGeom>
        </p:spPr>
      </p:pic>
      <p:graphicFrame>
        <p:nvGraphicFramePr>
          <p:cNvPr id="4" name="Схема 5"/>
          <p:cNvGraphicFramePr/>
          <p:nvPr>
            <p:extLst>
              <p:ext uri="{D42A27DB-BD31-4B8C-83A1-F6EECF244321}">
                <p14:modId xmlns:p14="http://schemas.microsoft.com/office/powerpoint/2010/main" val="537211130"/>
              </p:ext>
            </p:extLst>
          </p:nvPr>
        </p:nvGraphicFramePr>
        <p:xfrm>
          <a:off x="723577" y="372730"/>
          <a:ext cx="8230053" cy="6207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060" y="288428"/>
            <a:ext cx="9061450" cy="795057"/>
          </a:xfrm>
        </p:spPr>
        <p:txBody>
          <a:bodyPr>
            <a:noAutofit/>
          </a:bodyPr>
          <a:lstStyle/>
          <a:p>
            <a:pPr algn="ctr"/>
            <a:r>
              <a:rPr lang="ru-RU" sz="3800" b="1" dirty="0">
                <a:solidFill>
                  <a:srgbClr val="C42F1A"/>
                </a:solidFill>
                <a:latin typeface="Calibri"/>
              </a:rPr>
              <a:t>Роль кейса в образовательном процессе</a:t>
            </a:r>
            <a:endParaRPr lang="ru-RU" sz="3800">
              <a:solidFill>
                <a:srgbClr val="90C226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740745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057" y="2967335"/>
            <a:ext cx="9477954" cy="92333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>
                <a:solidFill>
                  <a:srgbClr val="002060"/>
                </a:solidFill>
              </a:ln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929114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563</Words>
  <Application>Microsoft Office PowerPoint</Application>
  <PresentationFormat>Произвольный</PresentationFormat>
  <Paragraphs>140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Как использовать кейс-метод  в работе</vt:lpstr>
      <vt:lpstr>Что такое кейс-метод</vt:lpstr>
      <vt:lpstr>В чем заключается кейс-метод</vt:lpstr>
      <vt:lpstr>Методы кейс-технологии </vt:lpstr>
      <vt:lpstr>Как составить кейс</vt:lpstr>
      <vt:lpstr>Какие дополнительные средства предусматривает кейс-метод</vt:lpstr>
      <vt:lpstr>Где брать идеи для кейса </vt:lpstr>
      <vt:lpstr>Шесть признаков хорошего кейса</vt:lpstr>
      <vt:lpstr>Пример 1. Кейс-прогнозирование</vt:lpstr>
      <vt:lpstr>Пример 2. Кейс-­неоднозначная ситуация</vt:lpstr>
      <vt:lpstr>Пример 3. Кейс-­проблемная ситуация</vt:lpstr>
      <vt:lpstr>Пример 4. Кейс­-диспут</vt:lpstr>
      <vt:lpstr>Пример 5. Кейс с добавлением проблемной ситуации</vt:lpstr>
      <vt:lpstr>Когда использовать кейс</vt:lpstr>
      <vt:lpstr>Роль кейса в образовательном процессе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 кейс-метод</dc:title>
  <dc:creator/>
  <cp:lastModifiedBy/>
  <cp:revision>9</cp:revision>
  <dcterms:created xsi:type="dcterms:W3CDTF">2012-07-30T23:42:41Z</dcterms:created>
  <dcterms:modified xsi:type="dcterms:W3CDTF">2021-02-03T21:52:56Z</dcterms:modified>
</cp:coreProperties>
</file>