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71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2/19/2017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187906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2/19/2017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39015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smtClean="0"/>
              <a:t>2/19/2017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50596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smtClean="0"/>
              <a:t>2/19/2017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18323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smtClean="0"/>
              <a:t>2/19/2017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395987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2/19/2017</a:t>
            </a:fld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33937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2/19/2017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23636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2/19/2017</a:t>
            </a:fld>
            <a:endParaRPr lang="en-US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49665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2/19/2017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42741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2/19/2017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081821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2/19/2017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2186796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>
          <a:xfrm>
            <a:off x="1930400" y="3771174"/>
            <a:ext cx="727964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2/19/2017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51784509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2/19/2017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476209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2/19/2017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352300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2/19/2017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763318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2/19/2017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161800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2/19/2017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378160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alpha val="7000"/>
                </a:schemeClr>
              </a:gs>
              <a:gs pos="69000">
                <a:schemeClr val="bg2">
                  <a:lumMod val="40000"/>
                  <a:lumOff val="60000"/>
                  <a:alpha val="0"/>
                </a:schemeClr>
              </a:gs>
              <a:gs pos="36000">
                <a:schemeClr val="bg2">
                  <a:lumMod val="40000"/>
                  <a:lumOff val="6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9012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4AAD347D-5ACD-4C99-B74B-A9C85AD731AF}" type="datetimeFigureOut">
              <a:rPr lang="en-US" smtClean="0"/>
              <a:t>2/19/2017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208963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  <p:sldLayoutId id="2147483683" r:id="rId12"/>
    <p:sldLayoutId id="2147483684" r:id="rId13"/>
    <p:sldLayoutId id="2147483685" r:id="rId14"/>
    <p:sldLayoutId id="2147483686" r:id="rId15"/>
    <p:sldLayoutId id="2147483687" r:id="rId16"/>
    <p:sldLayoutId id="2147483688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25412" y="494763"/>
            <a:ext cx="8825658" cy="2776471"/>
          </a:xfrm>
        </p:spPr>
        <p:txBody>
          <a:bodyPr/>
          <a:lstStyle/>
          <a:p>
            <a:r>
              <a:rPr lang="ru-RU" dirty="0" smtClean="0"/>
              <a:t>Классификация игр.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flipH="1">
            <a:off x="8976574" y="5692462"/>
            <a:ext cx="3215423" cy="1165538"/>
          </a:xfrm>
        </p:spPr>
        <p:txBody>
          <a:bodyPr>
            <a:normAutofit/>
          </a:bodyPr>
          <a:lstStyle/>
          <a:p>
            <a:r>
              <a:rPr lang="ru-RU" dirty="0" smtClean="0"/>
              <a:t>Воспитатель: </a:t>
            </a:r>
          </a:p>
          <a:p>
            <a:r>
              <a:rPr lang="ru-RU" dirty="0" smtClean="0"/>
              <a:t>Груднюк </a:t>
            </a:r>
            <a:r>
              <a:rPr lang="ru-RU" dirty="0" err="1" smtClean="0"/>
              <a:t>л.г</a:t>
            </a:r>
            <a:r>
              <a:rPr lang="ru-RU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940374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36263" y="0"/>
            <a:ext cx="9404723" cy="1621428"/>
          </a:xfrm>
        </p:spPr>
        <p:txBody>
          <a:bodyPr/>
          <a:lstStyle/>
          <a:p>
            <a:r>
              <a:rPr lang="ru-RU" dirty="0" smtClean="0"/>
              <a:t>Классификация игр социальной направленности(Е.Е. </a:t>
            </a:r>
            <a:r>
              <a:rPr lang="ru-RU" dirty="0" err="1" smtClean="0"/>
              <a:t>Шулешко</a:t>
            </a:r>
            <a:r>
              <a:rPr lang="ru-RU" dirty="0" smtClean="0"/>
              <a:t>, А. П. Ершова, В.М. </a:t>
            </a:r>
            <a:r>
              <a:rPr lang="ru-RU" dirty="0" err="1" smtClean="0"/>
              <a:t>Букатов</a:t>
            </a:r>
            <a:r>
              <a:rPr lang="ru-RU" dirty="0" smtClean="0"/>
              <a:t>)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1. Игры для рабочего настроения</a:t>
            </a:r>
          </a:p>
          <a:p>
            <a:r>
              <a:rPr lang="ru-RU" dirty="0" smtClean="0"/>
              <a:t>2. Игры разминки</a:t>
            </a:r>
          </a:p>
          <a:p>
            <a:r>
              <a:rPr lang="ru-RU" dirty="0" smtClean="0"/>
              <a:t>3. Игры </a:t>
            </a:r>
            <a:r>
              <a:rPr lang="ru-RU" dirty="0" err="1" smtClean="0"/>
              <a:t>социоигрового</a:t>
            </a:r>
            <a:r>
              <a:rPr lang="ru-RU" dirty="0" smtClean="0"/>
              <a:t> приобщения к делу</a:t>
            </a:r>
          </a:p>
          <a:p>
            <a:r>
              <a:rPr lang="ru-RU" dirty="0" smtClean="0"/>
              <a:t>4. Игры творческого самоутверждения</a:t>
            </a:r>
          </a:p>
          <a:p>
            <a:r>
              <a:rPr lang="ru-RU" dirty="0" smtClean="0"/>
              <a:t>5. Игры вольные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73682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В утренние часы можно использовать игровые упражнения для положительного психологического настроя, которые помогают замкнутым детям вступить в контакт со сверстниками.</a:t>
            </a:r>
          </a:p>
          <a:p>
            <a:r>
              <a:rPr lang="ru-RU" dirty="0" smtClean="0"/>
              <a:t>(« Паровозик ; Передай настроение; Бабушка Маланья; Где мы были , мы не скажем, а что делали покажем» ).</a:t>
            </a:r>
          </a:p>
          <a:p>
            <a:r>
              <a:rPr lang="ru-RU" dirty="0" smtClean="0"/>
              <a:t>В непосредственно образовательной деятельности  можно предложить детям игровые задания, целью которых является пробуждение интереса друг к другу, постановка участников в какие - то зависимости друг от друга или обеспечивающие общее повышение мобилизации внимания и тела. Такие игры отнесены в группу рабочего настроения (Летает – не летает; Волшебная палочка; Встань по пальцам; Разведчики; Замри и </a:t>
            </a:r>
            <a:r>
              <a:rPr lang="ru-RU" dirty="0" err="1" smtClean="0"/>
              <a:t>др</a:t>
            </a:r>
            <a:r>
              <a:rPr lang="ru-RU" dirty="0" smtClean="0"/>
              <a:t>).   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029288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4400" dirty="0" smtClean="0"/>
              <a:t>Задания – упражнения </a:t>
            </a:r>
            <a:r>
              <a:rPr lang="ru-RU" sz="4400" dirty="0" err="1" smtClean="0"/>
              <a:t>социоигрового</a:t>
            </a:r>
            <a:r>
              <a:rPr lang="ru-RU" sz="4400" dirty="0" smtClean="0"/>
              <a:t> приобщения к делу:</a:t>
            </a:r>
          </a:p>
          <a:p>
            <a:r>
              <a:rPr lang="ru-RU" sz="2800" dirty="0" smtClean="0"/>
              <a:t>( « Эхо», « Превращение предмета», «Так и не так», « Фраза с заданными словами» и </a:t>
            </a:r>
            <a:r>
              <a:rPr lang="ru-RU" sz="2800" dirty="0" err="1" smtClean="0"/>
              <a:t>др</a:t>
            </a:r>
            <a:r>
              <a:rPr lang="ru-RU" sz="2800" dirty="0" smtClean="0"/>
              <a:t>).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3738517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4800" dirty="0" smtClean="0"/>
              <a:t>Упражнения для творческого самоутверждения:</a:t>
            </a:r>
          </a:p>
          <a:p>
            <a:r>
              <a:rPr lang="ru-RU" sz="2800" dirty="0" smtClean="0"/>
              <a:t>( « Животные» ; «Костюм превращения»; « Детские стихи по ролям»; « Да и нет не говорите» и др.)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0355929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4000" dirty="0" smtClean="0"/>
              <a:t>Разминки – разрядки для снятия усталости:</a:t>
            </a:r>
          </a:p>
          <a:p>
            <a:r>
              <a:rPr lang="ru-RU" sz="2800" dirty="0" smtClean="0"/>
              <a:t>(« Заводные человечки»; «Воробьи – вороны»; « Руки – ноги»; «Клубок»; « Выход ряда» и др. ).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6547785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4400" dirty="0" smtClean="0"/>
              <a:t>Вольные</a:t>
            </a:r>
            <a:r>
              <a:rPr lang="ru-RU" sz="4000" dirty="0" smtClean="0"/>
              <a:t> игры:</a:t>
            </a:r>
          </a:p>
          <a:p>
            <a:r>
              <a:rPr lang="ru-RU" sz="4000" dirty="0" smtClean="0"/>
              <a:t> </a:t>
            </a:r>
            <a:r>
              <a:rPr lang="ru-RU" sz="2800" dirty="0" smtClean="0"/>
              <a:t>(« Считалки»; « Вороны –воробьи»; «Горелки»; «Прятки» и </a:t>
            </a:r>
            <a:r>
              <a:rPr lang="ru-RU" sz="2800" dirty="0" err="1" smtClean="0"/>
              <a:t>др</a:t>
            </a:r>
            <a:r>
              <a:rPr lang="ru-RU" sz="2800" dirty="0" smtClean="0"/>
              <a:t>).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8439796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8000" dirty="0" smtClean="0"/>
              <a:t>Спасибо за внимание!</a:t>
            </a:r>
            <a:endParaRPr lang="ru-RU" sz="8000" dirty="0"/>
          </a:p>
        </p:txBody>
      </p:sp>
    </p:spTree>
    <p:extLst>
      <p:ext uri="{BB962C8B-B14F-4D97-AF65-F5344CB8AC3E}">
        <p14:creationId xmlns:p14="http://schemas.microsoft.com/office/powerpoint/2010/main" val="22209416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он">
  <a:themeElements>
    <a:clrScheme name="Ион">
      <a:dk1>
        <a:sysClr val="windowText" lastClr="000000"/>
      </a:dk1>
      <a:lt1>
        <a:sysClr val="window" lastClr="FFFFFF"/>
      </a:lt1>
      <a:dk2>
        <a:srgbClr val="0E5580"/>
      </a:dk2>
      <a:lt2>
        <a:srgbClr val="EBEBEB"/>
      </a:lt2>
      <a:accent1>
        <a:srgbClr val="ACD433"/>
      </a:accent1>
      <a:accent2>
        <a:srgbClr val="E6C133"/>
      </a:accent2>
      <a:accent3>
        <a:srgbClr val="EF7A24"/>
      </a:accent3>
      <a:accent4>
        <a:srgbClr val="5AA0F5"/>
      </a:accent4>
      <a:accent5>
        <a:srgbClr val="75CEEC"/>
      </a:accent5>
      <a:accent6>
        <a:srgbClr val="65D6A0"/>
      </a:accent6>
      <a:hlink>
        <a:srgbClr val="C4E46E"/>
      </a:hlink>
      <a:folHlink>
        <a:srgbClr val="BDE0FB"/>
      </a:folHlink>
    </a:clrScheme>
    <a:fontScheme name="Ион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Ион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2000"/>
                <a:hueMod val="96000"/>
                <a:satMod val="128000"/>
                <a:lumMod val="114000"/>
              </a:schemeClr>
            </a:gs>
            <a:gs pos="100000">
              <a:schemeClr val="phClr">
                <a:shade val="62000"/>
                <a:hueMod val="100000"/>
                <a:satMod val="13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2000"/>
                <a:hueMod val="108000"/>
                <a:satMod val="164000"/>
                <a:lumMod val="69000"/>
              </a:schemeClr>
              <a:schemeClr val="phClr">
                <a:tint val="96000"/>
                <a:hueMod val="90000"/>
                <a:satMod val="130000"/>
                <a:lumMod val="13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BACC050B-8757-4460-95D8-E37B46A6B42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142</TotalTime>
  <Words>278</Words>
  <Application>Microsoft Office PowerPoint</Application>
  <PresentationFormat>Широкоэкранный</PresentationFormat>
  <Paragraphs>21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2" baseType="lpstr">
      <vt:lpstr>Arial</vt:lpstr>
      <vt:lpstr>Century Gothic</vt:lpstr>
      <vt:lpstr>Wingdings 3</vt:lpstr>
      <vt:lpstr>Ион</vt:lpstr>
      <vt:lpstr>Классификация игр.</vt:lpstr>
      <vt:lpstr>Классификация игр социальной направленности(Е.Е. Шулешко, А. П. Ершова, В.М. Букатов)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андрей груднюк</dc:creator>
  <cp:lastModifiedBy>андрей груднюк</cp:lastModifiedBy>
  <cp:revision>11</cp:revision>
  <dcterms:created xsi:type="dcterms:W3CDTF">2017-02-16T12:30:02Z</dcterms:created>
  <dcterms:modified xsi:type="dcterms:W3CDTF">2017-02-19T07:56:40Z</dcterms:modified>
</cp:coreProperties>
</file>